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61" r:id="rId4"/>
    <p:sldId id="271" r:id="rId5"/>
    <p:sldId id="262" r:id="rId6"/>
    <p:sldId id="263" r:id="rId7"/>
    <p:sldId id="264" r:id="rId8"/>
    <p:sldId id="265" r:id="rId9"/>
    <p:sldId id="273" r:id="rId10"/>
    <p:sldId id="272" r:id="rId11"/>
    <p:sldId id="274" r:id="rId12"/>
    <p:sldId id="275" r:id="rId13"/>
    <p:sldId id="277" r:id="rId14"/>
    <p:sldId id="268" r:id="rId15"/>
    <p:sldId id="269" r:id="rId16"/>
    <p:sldId id="270" r:id="rId17"/>
    <p:sldId id="259" r:id="rId18"/>
  </p:sldIdLst>
  <p:sldSz cx="18288000" cy="10287000"/>
  <p:notesSz cx="6858000" cy="9144000"/>
  <p:embeddedFontLst>
    <p:embeddedFont>
      <p:font typeface="BR Omny" panose="020B0604020202020204" charset="0"/>
      <p:regular r:id="rId20"/>
    </p:embeddedFont>
    <p:embeddedFont>
      <p:font typeface="BR Omny Bold" panose="020B0604020202020204" charset="0"/>
      <p:regular r:id="rId21"/>
    </p:embeddedFont>
    <p:embeddedFont>
      <p:font typeface="Cambria Math" panose="02040503050406030204" pitchFamily="18"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A89F5B-0D89-4C81-BBA3-11B0A37377E8}" v="102" dt="2026-05-22T16:23:19.04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5" d="100"/>
          <a:sy n="55" d="100"/>
        </p:scale>
        <p:origin x="293" y="-2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ia Ramirez" userId="1befcec96937c37b" providerId="LiveId" clId="{0695BA96-EC19-4F53-B3B5-B4EE4F02648D}"/>
    <pc:docChg chg="undo redo custSel addSld delSld modSld">
      <pc:chgData name="Patricia Ramirez" userId="1befcec96937c37b" providerId="LiveId" clId="{0695BA96-EC19-4F53-B3B5-B4EE4F02648D}" dt="2026-05-22T16:28:56.865" v="1923" actId="207"/>
      <pc:docMkLst>
        <pc:docMk/>
      </pc:docMkLst>
      <pc:sldChg chg="delSp modSp mod">
        <pc:chgData name="Patricia Ramirez" userId="1befcec96937c37b" providerId="LiveId" clId="{0695BA96-EC19-4F53-B3B5-B4EE4F02648D}" dt="2026-05-22T16:28:56.865" v="1923" actId="207"/>
        <pc:sldMkLst>
          <pc:docMk/>
          <pc:sldMk cId="0" sldId="256"/>
        </pc:sldMkLst>
        <pc:spChg chg="del mod">
          <ac:chgData name="Patricia Ramirez" userId="1befcec96937c37b" providerId="LiveId" clId="{0695BA96-EC19-4F53-B3B5-B4EE4F02648D}" dt="2026-05-22T13:53:02.283" v="34"/>
          <ac:spMkLst>
            <pc:docMk/>
            <pc:sldMk cId="0" sldId="256"/>
            <ac:spMk id="3" creationId="{00000000-0000-0000-0000-000000000000}"/>
          </ac:spMkLst>
        </pc:spChg>
        <pc:spChg chg="mod">
          <ac:chgData name="Patricia Ramirez" userId="1befcec96937c37b" providerId="LiveId" clId="{0695BA96-EC19-4F53-B3B5-B4EE4F02648D}" dt="2026-05-22T16:28:56.865" v="1923" actId="207"/>
          <ac:spMkLst>
            <pc:docMk/>
            <pc:sldMk cId="0" sldId="256"/>
            <ac:spMk id="4" creationId="{00000000-0000-0000-0000-000000000000}"/>
          </ac:spMkLst>
        </pc:spChg>
        <pc:spChg chg="mod">
          <ac:chgData name="Patricia Ramirez" userId="1befcec96937c37b" providerId="LiveId" clId="{0695BA96-EC19-4F53-B3B5-B4EE4F02648D}" dt="2026-05-22T16:23:40.486" v="1783" actId="1076"/>
          <ac:spMkLst>
            <pc:docMk/>
            <pc:sldMk cId="0" sldId="256"/>
            <ac:spMk id="5" creationId="{00000000-0000-0000-0000-000000000000}"/>
          </ac:spMkLst>
        </pc:spChg>
      </pc:sldChg>
      <pc:sldChg chg="addSp delSp modSp mod">
        <pc:chgData name="Patricia Ramirez" userId="1befcec96937c37b" providerId="LiveId" clId="{0695BA96-EC19-4F53-B3B5-B4EE4F02648D}" dt="2026-05-22T16:15:21.218" v="1598" actId="14100"/>
        <pc:sldMkLst>
          <pc:docMk/>
          <pc:sldMk cId="0" sldId="257"/>
        </pc:sldMkLst>
        <pc:spChg chg="mod">
          <ac:chgData name="Patricia Ramirez" userId="1befcec96937c37b" providerId="LiveId" clId="{0695BA96-EC19-4F53-B3B5-B4EE4F02648D}" dt="2026-05-22T13:52:23.645" v="28" actId="20577"/>
          <ac:spMkLst>
            <pc:docMk/>
            <pc:sldMk cId="0" sldId="257"/>
            <ac:spMk id="3" creationId="{00000000-0000-0000-0000-000000000000}"/>
          </ac:spMkLst>
        </pc:spChg>
        <pc:spChg chg="add del mod">
          <ac:chgData name="Patricia Ramirez" userId="1befcec96937c37b" providerId="LiveId" clId="{0695BA96-EC19-4F53-B3B5-B4EE4F02648D}" dt="2026-05-22T16:15:21.218" v="1598" actId="14100"/>
          <ac:spMkLst>
            <pc:docMk/>
            <pc:sldMk cId="0" sldId="257"/>
            <ac:spMk id="4" creationId="{00000000-0000-0000-0000-000000000000}"/>
          </ac:spMkLst>
        </pc:spChg>
        <pc:spChg chg="add del mod">
          <ac:chgData name="Patricia Ramirez" userId="1befcec96937c37b" providerId="LiveId" clId="{0695BA96-EC19-4F53-B3B5-B4EE4F02648D}" dt="2026-05-22T13:56:39.088" v="66" actId="478"/>
          <ac:spMkLst>
            <pc:docMk/>
            <pc:sldMk cId="0" sldId="257"/>
            <ac:spMk id="7" creationId="{51948A4C-F0EF-71A8-5003-A7E44A183F03}"/>
          </ac:spMkLst>
        </pc:spChg>
        <pc:spChg chg="add del mod">
          <ac:chgData name="Patricia Ramirez" userId="1befcec96937c37b" providerId="LiveId" clId="{0695BA96-EC19-4F53-B3B5-B4EE4F02648D}" dt="2026-05-22T13:57:08.247" v="77"/>
          <ac:spMkLst>
            <pc:docMk/>
            <pc:sldMk cId="0" sldId="257"/>
            <ac:spMk id="9" creationId="{67267A9C-151C-66BA-AB6D-3564FDDD81A0}"/>
          </ac:spMkLst>
        </pc:spChg>
      </pc:sldChg>
      <pc:sldChg chg="del">
        <pc:chgData name="Patricia Ramirez" userId="1befcec96937c37b" providerId="LiveId" clId="{0695BA96-EC19-4F53-B3B5-B4EE4F02648D}" dt="2026-05-22T13:52:44.574" v="31" actId="47"/>
        <pc:sldMkLst>
          <pc:docMk/>
          <pc:sldMk cId="0" sldId="258"/>
        </pc:sldMkLst>
      </pc:sldChg>
      <pc:sldChg chg="new add del">
        <pc:chgData name="Patricia Ramirez" userId="1befcec96937c37b" providerId="LiveId" clId="{0695BA96-EC19-4F53-B3B5-B4EE4F02648D}" dt="2026-05-22T16:22:47.235" v="1699" actId="47"/>
        <pc:sldMkLst>
          <pc:docMk/>
          <pc:sldMk cId="3691510610" sldId="260"/>
        </pc:sldMkLst>
      </pc:sldChg>
      <pc:sldChg chg="addSp modSp add mod">
        <pc:chgData name="Patricia Ramirez" userId="1befcec96937c37b" providerId="LiveId" clId="{0695BA96-EC19-4F53-B3B5-B4EE4F02648D}" dt="2026-05-22T16:15:49.064" v="1603" actId="1076"/>
        <pc:sldMkLst>
          <pc:docMk/>
          <pc:sldMk cId="2965377289" sldId="261"/>
        </pc:sldMkLst>
        <pc:spChg chg="mod">
          <ac:chgData name="Patricia Ramirez" userId="1befcec96937c37b" providerId="LiveId" clId="{0695BA96-EC19-4F53-B3B5-B4EE4F02648D}" dt="2026-05-22T14:42:05.080" v="368" actId="20577"/>
          <ac:spMkLst>
            <pc:docMk/>
            <pc:sldMk cId="2965377289" sldId="261"/>
            <ac:spMk id="3" creationId="{AECAB313-2C57-90F9-BF8D-8C4821C01250}"/>
          </ac:spMkLst>
        </pc:spChg>
        <pc:spChg chg="mod">
          <ac:chgData name="Patricia Ramirez" userId="1befcec96937c37b" providerId="LiveId" clId="{0695BA96-EC19-4F53-B3B5-B4EE4F02648D}" dt="2026-05-22T13:58:11.913" v="152" actId="20577"/>
          <ac:spMkLst>
            <pc:docMk/>
            <pc:sldMk cId="2965377289" sldId="261"/>
            <ac:spMk id="4" creationId="{7B2B50DC-25D8-7B1A-47BB-9BB6546CF7CA}"/>
          </ac:spMkLst>
        </pc:spChg>
        <pc:spChg chg="add mod">
          <ac:chgData name="Patricia Ramirez" userId="1befcec96937c37b" providerId="LiveId" clId="{0695BA96-EC19-4F53-B3B5-B4EE4F02648D}" dt="2026-05-22T16:15:14.899" v="1597" actId="14100"/>
          <ac:spMkLst>
            <pc:docMk/>
            <pc:sldMk cId="2965377289" sldId="261"/>
            <ac:spMk id="6" creationId="{193C8D23-1C4C-2BE9-19E7-37D09A5041B3}"/>
          </ac:spMkLst>
        </pc:spChg>
        <pc:spChg chg="add mod">
          <ac:chgData name="Patricia Ramirez" userId="1befcec96937c37b" providerId="LiveId" clId="{0695BA96-EC19-4F53-B3B5-B4EE4F02648D}" dt="2026-05-22T16:15:49.064" v="1603" actId="1076"/>
          <ac:spMkLst>
            <pc:docMk/>
            <pc:sldMk cId="2965377289" sldId="261"/>
            <ac:spMk id="7" creationId="{1A7CD43A-C977-B17C-152A-22D4FA68D3B1}"/>
          </ac:spMkLst>
        </pc:spChg>
      </pc:sldChg>
      <pc:sldChg chg="addSp modSp add mod">
        <pc:chgData name="Patricia Ramirez" userId="1befcec96937c37b" providerId="LiveId" clId="{0695BA96-EC19-4F53-B3B5-B4EE4F02648D}" dt="2026-05-22T14:42:49.728" v="376" actId="14100"/>
        <pc:sldMkLst>
          <pc:docMk/>
          <pc:sldMk cId="2254236411" sldId="262"/>
        </pc:sldMkLst>
        <pc:spChg chg="mod">
          <ac:chgData name="Patricia Ramirez" userId="1befcec96937c37b" providerId="LiveId" clId="{0695BA96-EC19-4F53-B3B5-B4EE4F02648D}" dt="2026-05-22T14:41:52.348" v="345" actId="20577"/>
          <ac:spMkLst>
            <pc:docMk/>
            <pc:sldMk cId="2254236411" sldId="262"/>
            <ac:spMk id="3" creationId="{3045B00F-2602-D326-3A42-C3109ABC3069}"/>
          </ac:spMkLst>
        </pc:spChg>
        <pc:picChg chg="add mod">
          <ac:chgData name="Patricia Ramirez" userId="1befcec96937c37b" providerId="LiveId" clId="{0695BA96-EC19-4F53-B3B5-B4EE4F02648D}" dt="2026-05-22T14:42:39.598" v="371" actId="1076"/>
          <ac:picMkLst>
            <pc:docMk/>
            <pc:sldMk cId="2254236411" sldId="262"/>
            <ac:picMk id="6" creationId="{6B8B3E20-64AA-DB04-E98D-B444D20EF029}"/>
          </ac:picMkLst>
        </pc:picChg>
        <pc:picChg chg="add mod">
          <ac:chgData name="Patricia Ramirez" userId="1befcec96937c37b" providerId="LiveId" clId="{0695BA96-EC19-4F53-B3B5-B4EE4F02648D}" dt="2026-05-22T14:42:49.728" v="376" actId="14100"/>
          <ac:picMkLst>
            <pc:docMk/>
            <pc:sldMk cId="2254236411" sldId="262"/>
            <ac:picMk id="7" creationId="{E33035C7-D912-C573-E586-D6C010832BA7}"/>
          </ac:picMkLst>
        </pc:picChg>
      </pc:sldChg>
      <pc:sldChg chg="addSp delSp modSp add mod modClrScheme chgLayout">
        <pc:chgData name="Patricia Ramirez" userId="1befcec96937c37b" providerId="LiveId" clId="{0695BA96-EC19-4F53-B3B5-B4EE4F02648D}" dt="2026-05-22T16:14:35.872" v="1592" actId="14100"/>
        <pc:sldMkLst>
          <pc:docMk/>
          <pc:sldMk cId="263306208" sldId="263"/>
        </pc:sldMkLst>
        <pc:spChg chg="del">
          <ac:chgData name="Patricia Ramirez" userId="1befcec96937c37b" providerId="LiveId" clId="{0695BA96-EC19-4F53-B3B5-B4EE4F02648D}" dt="2026-05-22T15:07:08.444" v="563" actId="478"/>
          <ac:spMkLst>
            <pc:docMk/>
            <pc:sldMk cId="263306208" sldId="263"/>
            <ac:spMk id="2" creationId="{3D799B1A-AB57-86BA-8F0B-6118DC0E4FD0}"/>
          </ac:spMkLst>
        </pc:spChg>
        <pc:spChg chg="mod">
          <ac:chgData name="Patricia Ramirez" userId="1befcec96937c37b" providerId="LiveId" clId="{0695BA96-EC19-4F53-B3B5-B4EE4F02648D}" dt="2026-05-22T15:05:31.044" v="532" actId="20577"/>
          <ac:spMkLst>
            <pc:docMk/>
            <pc:sldMk cId="263306208" sldId="263"/>
            <ac:spMk id="3" creationId="{114FDB74-9675-CAF5-1444-1AEFFC7D71D6}"/>
          </ac:spMkLst>
        </pc:spChg>
        <pc:spChg chg="add del mod">
          <ac:chgData name="Patricia Ramirez" userId="1befcec96937c37b" providerId="LiveId" clId="{0695BA96-EC19-4F53-B3B5-B4EE4F02648D}" dt="2026-05-22T14:59:06.859" v="459"/>
          <ac:spMkLst>
            <pc:docMk/>
            <pc:sldMk cId="263306208" sldId="263"/>
            <ac:spMk id="6" creationId="{65DE9F8B-0722-7738-1700-887BCECCEE34}"/>
          </ac:spMkLst>
        </pc:spChg>
        <pc:spChg chg="add mod">
          <ac:chgData name="Patricia Ramirez" userId="1befcec96937c37b" providerId="LiveId" clId="{0695BA96-EC19-4F53-B3B5-B4EE4F02648D}" dt="2026-05-22T14:59:49.924" v="462"/>
          <ac:spMkLst>
            <pc:docMk/>
            <pc:sldMk cId="263306208" sldId="263"/>
            <ac:spMk id="7" creationId="{3A745B3D-E88F-1755-DBE6-75A320085626}"/>
          </ac:spMkLst>
        </pc:spChg>
        <pc:spChg chg="add del mod ord">
          <ac:chgData name="Patricia Ramirez" userId="1befcec96937c37b" providerId="LiveId" clId="{0695BA96-EC19-4F53-B3B5-B4EE4F02648D}" dt="2026-05-22T15:00:49.754" v="483" actId="478"/>
          <ac:spMkLst>
            <pc:docMk/>
            <pc:sldMk cId="263306208" sldId="263"/>
            <ac:spMk id="10" creationId="{DA1F149E-BD48-A904-E9E1-B683C37CEDDB}"/>
          </ac:spMkLst>
        </pc:spChg>
        <pc:spChg chg="add del mod ord">
          <ac:chgData name="Patricia Ramirez" userId="1befcec96937c37b" providerId="LiveId" clId="{0695BA96-EC19-4F53-B3B5-B4EE4F02648D}" dt="2026-05-22T15:00:44.371" v="481" actId="478"/>
          <ac:spMkLst>
            <pc:docMk/>
            <pc:sldMk cId="263306208" sldId="263"/>
            <ac:spMk id="11" creationId="{CE688074-5D70-B9CD-FC8C-8868C499F60D}"/>
          </ac:spMkLst>
        </pc:spChg>
        <pc:spChg chg="add mod ord">
          <ac:chgData name="Patricia Ramirez" userId="1befcec96937c37b" providerId="LiveId" clId="{0695BA96-EC19-4F53-B3B5-B4EE4F02648D}" dt="2026-05-22T16:14:35.872" v="1592" actId="14100"/>
          <ac:spMkLst>
            <pc:docMk/>
            <pc:sldMk cId="263306208" sldId="263"/>
            <ac:spMk id="12" creationId="{A9422073-E52E-0EC7-B882-3CE98D0D8082}"/>
          </ac:spMkLst>
        </pc:spChg>
        <pc:spChg chg="add del mod ord">
          <ac:chgData name="Patricia Ramirez" userId="1befcec96937c37b" providerId="LiveId" clId="{0695BA96-EC19-4F53-B3B5-B4EE4F02648D}" dt="2026-05-22T15:00:46.434" v="482" actId="478"/>
          <ac:spMkLst>
            <pc:docMk/>
            <pc:sldMk cId="263306208" sldId="263"/>
            <ac:spMk id="13" creationId="{91A2ED9F-7DE5-4625-152F-09C2B18110F6}"/>
          </ac:spMkLst>
        </pc:spChg>
        <pc:spChg chg="add mod ord">
          <ac:chgData name="Patricia Ramirez" userId="1befcec96937c37b" providerId="LiveId" clId="{0695BA96-EC19-4F53-B3B5-B4EE4F02648D}" dt="2026-05-22T16:14:24.170" v="1589" actId="1076"/>
          <ac:spMkLst>
            <pc:docMk/>
            <pc:sldMk cId="263306208" sldId="263"/>
            <ac:spMk id="14" creationId="{080FB813-AC3C-798A-AE63-1BD32386CC22}"/>
          </ac:spMkLst>
        </pc:spChg>
        <pc:spChg chg="add mod">
          <ac:chgData name="Patricia Ramirez" userId="1befcec96937c37b" providerId="LiveId" clId="{0695BA96-EC19-4F53-B3B5-B4EE4F02648D}" dt="2026-05-22T15:07:40.441" v="573" actId="1076"/>
          <ac:spMkLst>
            <pc:docMk/>
            <pc:sldMk cId="263306208" sldId="263"/>
            <ac:spMk id="15" creationId="{15722AAD-49B3-DD49-FEDD-99B8E32FE74C}"/>
          </ac:spMkLst>
        </pc:spChg>
        <pc:picChg chg="add del mod">
          <ac:chgData name="Patricia Ramirez" userId="1befcec96937c37b" providerId="LiveId" clId="{0695BA96-EC19-4F53-B3B5-B4EE4F02648D}" dt="2026-05-22T15:00:08.262" v="468" actId="478"/>
          <ac:picMkLst>
            <pc:docMk/>
            <pc:sldMk cId="263306208" sldId="263"/>
            <ac:picMk id="9" creationId="{1CCABFA0-09F3-43DC-3E23-FC6EE9F3D781}"/>
          </ac:picMkLst>
        </pc:picChg>
      </pc:sldChg>
      <pc:sldChg chg="addSp delSp modSp add mod">
        <pc:chgData name="Patricia Ramirez" userId="1befcec96937c37b" providerId="LiveId" clId="{0695BA96-EC19-4F53-B3B5-B4EE4F02648D}" dt="2026-05-22T16:14:46.851" v="1593" actId="255"/>
        <pc:sldMkLst>
          <pc:docMk/>
          <pc:sldMk cId="4107404623" sldId="264"/>
        </pc:sldMkLst>
        <pc:spChg chg="mod">
          <ac:chgData name="Patricia Ramirez" userId="1befcec96937c37b" providerId="LiveId" clId="{0695BA96-EC19-4F53-B3B5-B4EE4F02648D}" dt="2026-05-22T15:28:18.627" v="716" actId="1076"/>
          <ac:spMkLst>
            <pc:docMk/>
            <pc:sldMk cId="4107404623" sldId="264"/>
            <ac:spMk id="2" creationId="{5B602C9E-98F6-B0DB-9249-476FAC6858A7}"/>
          </ac:spMkLst>
        </pc:spChg>
        <pc:spChg chg="mod">
          <ac:chgData name="Patricia Ramirez" userId="1befcec96937c37b" providerId="LiveId" clId="{0695BA96-EC19-4F53-B3B5-B4EE4F02648D}" dt="2026-05-22T15:08:04.085" v="585" actId="20577"/>
          <ac:spMkLst>
            <pc:docMk/>
            <pc:sldMk cId="4107404623" sldId="264"/>
            <ac:spMk id="3" creationId="{43F70A60-5976-F4F1-7186-76A6284EB620}"/>
          </ac:spMkLst>
        </pc:spChg>
        <pc:spChg chg="add del mod">
          <ac:chgData name="Patricia Ramirez" userId="1befcec96937c37b" providerId="LiveId" clId="{0695BA96-EC19-4F53-B3B5-B4EE4F02648D}" dt="2026-05-22T15:22:15.871" v="595"/>
          <ac:spMkLst>
            <pc:docMk/>
            <pc:sldMk cId="4107404623" sldId="264"/>
            <ac:spMk id="6" creationId="{6B6B2028-C64D-5259-0AEC-F00AEEA1FBAE}"/>
          </ac:spMkLst>
        </pc:spChg>
        <pc:spChg chg="add mod">
          <ac:chgData name="Patricia Ramirez" userId="1befcec96937c37b" providerId="LiveId" clId="{0695BA96-EC19-4F53-B3B5-B4EE4F02648D}" dt="2026-05-22T16:14:46.851" v="1593" actId="255"/>
          <ac:spMkLst>
            <pc:docMk/>
            <pc:sldMk cId="4107404623" sldId="264"/>
            <ac:spMk id="7" creationId="{3498FB05-5C46-3F2D-74E3-21791C64627E}"/>
          </ac:spMkLst>
        </pc:spChg>
        <pc:spChg chg="add del mod">
          <ac:chgData name="Patricia Ramirez" userId="1befcec96937c37b" providerId="LiveId" clId="{0695BA96-EC19-4F53-B3B5-B4EE4F02648D}" dt="2026-05-22T15:25:01.532" v="658" actId="478"/>
          <ac:spMkLst>
            <pc:docMk/>
            <pc:sldMk cId="4107404623" sldId="264"/>
            <ac:spMk id="10" creationId="{4E8FA1B4-69F6-9071-F448-469BB5C0DDE8}"/>
          </ac:spMkLst>
        </pc:spChg>
        <pc:graphicFrameChg chg="add mod modGraphic">
          <ac:chgData name="Patricia Ramirez" userId="1befcec96937c37b" providerId="LiveId" clId="{0695BA96-EC19-4F53-B3B5-B4EE4F02648D}" dt="2026-05-22T15:41:14.469" v="870" actId="1076"/>
          <ac:graphicFrameMkLst>
            <pc:docMk/>
            <pc:sldMk cId="4107404623" sldId="264"/>
            <ac:graphicFrameMk id="8" creationId="{F9B7CB5A-F1A6-427D-FA05-1E77742FF435}"/>
          </ac:graphicFrameMkLst>
        </pc:graphicFrameChg>
      </pc:sldChg>
      <pc:sldChg chg="addSp delSp modSp add mod">
        <pc:chgData name="Patricia Ramirez" userId="1befcec96937c37b" providerId="LiveId" clId="{0695BA96-EC19-4F53-B3B5-B4EE4F02648D}" dt="2026-05-22T16:16:12.528" v="1606" actId="1076"/>
        <pc:sldMkLst>
          <pc:docMk/>
          <pc:sldMk cId="2292776527" sldId="265"/>
        </pc:sldMkLst>
        <pc:spChg chg="mod">
          <ac:chgData name="Patricia Ramirez" userId="1befcec96937c37b" providerId="LiveId" clId="{0695BA96-EC19-4F53-B3B5-B4EE4F02648D}" dt="2026-05-22T15:35:40.878" v="832" actId="1076"/>
          <ac:spMkLst>
            <pc:docMk/>
            <pc:sldMk cId="2292776527" sldId="265"/>
            <ac:spMk id="2" creationId="{F7E01591-DCAC-C4D9-9B7C-C5E779BA2E3E}"/>
          </ac:spMkLst>
        </pc:spChg>
        <pc:spChg chg="mod">
          <ac:chgData name="Patricia Ramirez" userId="1befcec96937c37b" providerId="LiveId" clId="{0695BA96-EC19-4F53-B3B5-B4EE4F02648D}" dt="2026-05-22T15:37:22.465" v="845" actId="1076"/>
          <ac:spMkLst>
            <pc:docMk/>
            <pc:sldMk cId="2292776527" sldId="265"/>
            <ac:spMk id="3" creationId="{3D20FFD6-DAF2-CF17-0457-15417DCF5CAC}"/>
          </ac:spMkLst>
        </pc:spChg>
        <pc:spChg chg="mod">
          <ac:chgData name="Patricia Ramirez" userId="1befcec96937c37b" providerId="LiveId" clId="{0695BA96-EC19-4F53-B3B5-B4EE4F02648D}" dt="2026-05-22T15:37:25.681" v="846" actId="1076"/>
          <ac:spMkLst>
            <pc:docMk/>
            <pc:sldMk cId="2292776527" sldId="265"/>
            <ac:spMk id="4" creationId="{1909E572-9770-DF8F-D810-604E91781E25}"/>
          </ac:spMkLst>
        </pc:spChg>
        <pc:spChg chg="add mod">
          <ac:chgData name="Patricia Ramirez" userId="1befcec96937c37b" providerId="LiveId" clId="{0695BA96-EC19-4F53-B3B5-B4EE4F02648D}" dt="2026-05-22T15:37:29.223" v="847" actId="1076"/>
          <ac:spMkLst>
            <pc:docMk/>
            <pc:sldMk cId="2292776527" sldId="265"/>
            <ac:spMk id="6" creationId="{97CE2E55-319D-F9C0-9A77-AE7B3DD8FB82}"/>
          </ac:spMkLst>
        </pc:spChg>
        <pc:spChg chg="add mod">
          <ac:chgData name="Patricia Ramirez" userId="1befcec96937c37b" providerId="LiveId" clId="{0695BA96-EC19-4F53-B3B5-B4EE4F02648D}" dt="2026-05-22T15:37:36.780" v="850" actId="1076"/>
          <ac:spMkLst>
            <pc:docMk/>
            <pc:sldMk cId="2292776527" sldId="265"/>
            <ac:spMk id="8" creationId="{327F543D-90C8-6746-E534-4E66F46E456F}"/>
          </ac:spMkLst>
        </pc:spChg>
        <pc:spChg chg="add mod">
          <ac:chgData name="Patricia Ramirez" userId="1befcec96937c37b" providerId="LiveId" clId="{0695BA96-EC19-4F53-B3B5-B4EE4F02648D}" dt="2026-05-22T16:16:12.528" v="1606" actId="1076"/>
          <ac:spMkLst>
            <pc:docMk/>
            <pc:sldMk cId="2292776527" sldId="265"/>
            <ac:spMk id="10" creationId="{E26BE0B4-9504-3F03-666D-5D987314D8B8}"/>
          </ac:spMkLst>
        </pc:spChg>
        <pc:picChg chg="add mod">
          <ac:chgData name="Patricia Ramirez" userId="1befcec96937c37b" providerId="LiveId" clId="{0695BA96-EC19-4F53-B3B5-B4EE4F02648D}" dt="2026-05-22T15:37:33.471" v="849" actId="1076"/>
          <ac:picMkLst>
            <pc:docMk/>
            <pc:sldMk cId="2292776527" sldId="265"/>
            <ac:picMk id="7" creationId="{288569CB-B2D4-2ACB-FD90-55EA73DCFA1E}"/>
          </ac:picMkLst>
        </pc:picChg>
        <pc:picChg chg="add del mod">
          <ac:chgData name="Patricia Ramirez" userId="1befcec96937c37b" providerId="LiveId" clId="{0695BA96-EC19-4F53-B3B5-B4EE4F02648D}" dt="2026-05-22T15:32:59.012" v="795" actId="478"/>
          <ac:picMkLst>
            <pc:docMk/>
            <pc:sldMk cId="2292776527" sldId="265"/>
            <ac:picMk id="9" creationId="{816AFC65-FE3B-1247-42B9-3295BA0CA971}"/>
          </ac:picMkLst>
        </pc:picChg>
      </pc:sldChg>
      <pc:sldChg chg="add del">
        <pc:chgData name="Patricia Ramirez" userId="1befcec96937c37b" providerId="LiveId" clId="{0695BA96-EC19-4F53-B3B5-B4EE4F02648D}" dt="2026-05-22T15:56:47.830" v="1403" actId="47"/>
        <pc:sldMkLst>
          <pc:docMk/>
          <pc:sldMk cId="2816365933" sldId="266"/>
        </pc:sldMkLst>
      </pc:sldChg>
      <pc:sldChg chg="add del">
        <pc:chgData name="Patricia Ramirez" userId="1befcec96937c37b" providerId="LiveId" clId="{0695BA96-EC19-4F53-B3B5-B4EE4F02648D}" dt="2026-05-22T16:01:13.405" v="1432" actId="47"/>
        <pc:sldMkLst>
          <pc:docMk/>
          <pc:sldMk cId="3047034624" sldId="267"/>
        </pc:sldMkLst>
      </pc:sldChg>
      <pc:sldChg chg="addSp modSp add mod">
        <pc:chgData name="Patricia Ramirez" userId="1befcec96937c37b" providerId="LiveId" clId="{0695BA96-EC19-4F53-B3B5-B4EE4F02648D}" dt="2026-05-22T16:20:44.327" v="1667" actId="14100"/>
        <pc:sldMkLst>
          <pc:docMk/>
          <pc:sldMk cId="1468601582" sldId="268"/>
        </pc:sldMkLst>
        <pc:spChg chg="mod">
          <ac:chgData name="Patricia Ramirez" userId="1befcec96937c37b" providerId="LiveId" clId="{0695BA96-EC19-4F53-B3B5-B4EE4F02648D}" dt="2026-05-22T16:17:53.375" v="1625" actId="20577"/>
          <ac:spMkLst>
            <pc:docMk/>
            <pc:sldMk cId="1468601582" sldId="268"/>
            <ac:spMk id="3" creationId="{E3846F86-0367-09D9-9D3C-7C38F98D8DBF}"/>
          </ac:spMkLst>
        </pc:spChg>
        <pc:spChg chg="add mod">
          <ac:chgData name="Patricia Ramirez" userId="1befcec96937c37b" providerId="LiveId" clId="{0695BA96-EC19-4F53-B3B5-B4EE4F02648D}" dt="2026-05-22T16:20:44.327" v="1667" actId="14100"/>
          <ac:spMkLst>
            <pc:docMk/>
            <pc:sldMk cId="1468601582" sldId="268"/>
            <ac:spMk id="6" creationId="{42F17484-94D6-1B51-3DEE-796616C1E3C6}"/>
          </ac:spMkLst>
        </pc:spChg>
      </pc:sldChg>
      <pc:sldChg chg="addSp modSp add mod">
        <pc:chgData name="Patricia Ramirez" userId="1befcec96937c37b" providerId="LiveId" clId="{0695BA96-EC19-4F53-B3B5-B4EE4F02648D}" dt="2026-05-22T16:20:54.824" v="1669" actId="14100"/>
        <pc:sldMkLst>
          <pc:docMk/>
          <pc:sldMk cId="3371605478" sldId="269"/>
        </pc:sldMkLst>
        <pc:spChg chg="mod">
          <ac:chgData name="Patricia Ramirez" userId="1befcec96937c37b" providerId="LiveId" clId="{0695BA96-EC19-4F53-B3B5-B4EE4F02648D}" dt="2026-05-22T16:19:20.727" v="1652" actId="20577"/>
          <ac:spMkLst>
            <pc:docMk/>
            <pc:sldMk cId="3371605478" sldId="269"/>
            <ac:spMk id="3" creationId="{03AB912E-2F07-0979-01C1-B9406C0C77DA}"/>
          </ac:spMkLst>
        </pc:spChg>
        <pc:spChg chg="add mod">
          <ac:chgData name="Patricia Ramirez" userId="1befcec96937c37b" providerId="LiveId" clId="{0695BA96-EC19-4F53-B3B5-B4EE4F02648D}" dt="2026-05-22T16:20:54.824" v="1669" actId="14100"/>
          <ac:spMkLst>
            <pc:docMk/>
            <pc:sldMk cId="3371605478" sldId="269"/>
            <ac:spMk id="6" creationId="{66F4C57F-BC64-0D05-BAAF-81FCC6452C5B}"/>
          </ac:spMkLst>
        </pc:spChg>
      </pc:sldChg>
      <pc:sldChg chg="addSp delSp modSp add mod">
        <pc:chgData name="Patricia Ramirez" userId="1befcec96937c37b" providerId="LiveId" clId="{0695BA96-EC19-4F53-B3B5-B4EE4F02648D}" dt="2026-05-22T16:22:41.876" v="1698" actId="1076"/>
        <pc:sldMkLst>
          <pc:docMk/>
          <pc:sldMk cId="2828491451" sldId="270"/>
        </pc:sldMkLst>
        <pc:spChg chg="del">
          <ac:chgData name="Patricia Ramirez" userId="1befcec96937c37b" providerId="LiveId" clId="{0695BA96-EC19-4F53-B3B5-B4EE4F02648D}" dt="2026-05-22T16:22:15.905" v="1692" actId="478"/>
          <ac:spMkLst>
            <pc:docMk/>
            <pc:sldMk cId="2828491451" sldId="270"/>
            <ac:spMk id="2" creationId="{59187DF1-CD18-1690-F977-906DA056FC6D}"/>
          </ac:spMkLst>
        </pc:spChg>
        <pc:spChg chg="mod">
          <ac:chgData name="Patricia Ramirez" userId="1befcec96937c37b" providerId="LiveId" clId="{0695BA96-EC19-4F53-B3B5-B4EE4F02648D}" dt="2026-05-22T16:21:44.710" v="1688" actId="1076"/>
          <ac:spMkLst>
            <pc:docMk/>
            <pc:sldMk cId="2828491451" sldId="270"/>
            <ac:spMk id="3" creationId="{A3F58B04-4948-5E4E-82BB-E5B60FF64399}"/>
          </ac:spMkLst>
        </pc:spChg>
        <pc:spChg chg="del">
          <ac:chgData name="Patricia Ramirez" userId="1befcec96937c37b" providerId="LiveId" clId="{0695BA96-EC19-4F53-B3B5-B4EE4F02648D}" dt="2026-05-22T16:22:35.196" v="1697" actId="478"/>
          <ac:spMkLst>
            <pc:docMk/>
            <pc:sldMk cId="2828491451" sldId="270"/>
            <ac:spMk id="5" creationId="{25E8042E-3980-7EC1-E472-16D6E54472D2}"/>
          </ac:spMkLst>
        </pc:spChg>
        <pc:spChg chg="add mod">
          <ac:chgData name="Patricia Ramirez" userId="1befcec96937c37b" providerId="LiveId" clId="{0695BA96-EC19-4F53-B3B5-B4EE4F02648D}" dt="2026-05-22T16:22:41.876" v="1698" actId="1076"/>
          <ac:spMkLst>
            <pc:docMk/>
            <pc:sldMk cId="2828491451" sldId="270"/>
            <ac:spMk id="6" creationId="{5E52D093-DFAC-AC09-C47F-6FE7C95BC0EA}"/>
          </ac:spMkLst>
        </pc:spChg>
      </pc:sldChg>
      <pc:sldChg chg="addSp modSp new mod">
        <pc:chgData name="Patricia Ramirez" userId="1befcec96937c37b" providerId="LiveId" clId="{0695BA96-EC19-4F53-B3B5-B4EE4F02648D}" dt="2026-05-22T16:13:09.030" v="1581" actId="1076"/>
        <pc:sldMkLst>
          <pc:docMk/>
          <pc:sldMk cId="2320844774" sldId="271"/>
        </pc:sldMkLst>
        <pc:spChg chg="add mod">
          <ac:chgData name="Patricia Ramirez" userId="1befcec96937c37b" providerId="LiveId" clId="{0695BA96-EC19-4F53-B3B5-B4EE4F02648D}" dt="2026-05-22T14:52:11.663" v="424" actId="1076"/>
          <ac:spMkLst>
            <pc:docMk/>
            <pc:sldMk cId="2320844774" sldId="271"/>
            <ac:spMk id="4" creationId="{B4A0DE4B-C700-BB35-EB02-60BD25751595}"/>
          </ac:spMkLst>
        </pc:spChg>
        <pc:spChg chg="add mod">
          <ac:chgData name="Patricia Ramirez" userId="1befcec96937c37b" providerId="LiveId" clId="{0695BA96-EC19-4F53-B3B5-B4EE4F02648D}" dt="2026-05-22T14:51:02.754" v="417" actId="20577"/>
          <ac:spMkLst>
            <pc:docMk/>
            <pc:sldMk cId="2320844774" sldId="271"/>
            <ac:spMk id="5" creationId="{402F959B-935B-F5EC-03ED-F28B1511A314}"/>
          </ac:spMkLst>
        </pc:spChg>
        <pc:spChg chg="add mod">
          <ac:chgData name="Patricia Ramirez" userId="1befcec96937c37b" providerId="LiveId" clId="{0695BA96-EC19-4F53-B3B5-B4EE4F02648D}" dt="2026-05-22T16:13:09.030" v="1581" actId="1076"/>
          <ac:spMkLst>
            <pc:docMk/>
            <pc:sldMk cId="2320844774" sldId="271"/>
            <ac:spMk id="11" creationId="{A7A6723A-5847-1A41-C12A-097D9B03A718}"/>
          </ac:spMkLst>
        </pc:spChg>
        <pc:picChg chg="add mod">
          <ac:chgData name="Patricia Ramirez" userId="1befcec96937c37b" providerId="LiveId" clId="{0695BA96-EC19-4F53-B3B5-B4EE4F02648D}" dt="2026-05-22T14:51:07.123" v="419" actId="1076"/>
          <ac:picMkLst>
            <pc:docMk/>
            <pc:sldMk cId="2320844774" sldId="271"/>
            <ac:picMk id="2" creationId="{4F0AF438-044C-79AC-EAAC-B9D5181F4399}"/>
          </ac:picMkLst>
        </pc:picChg>
        <pc:picChg chg="add mod">
          <ac:chgData name="Patricia Ramirez" userId="1befcec96937c37b" providerId="LiveId" clId="{0695BA96-EC19-4F53-B3B5-B4EE4F02648D}" dt="2026-05-22T16:13:00.207" v="1578" actId="1076"/>
          <ac:picMkLst>
            <pc:docMk/>
            <pc:sldMk cId="2320844774" sldId="271"/>
            <ac:picMk id="3" creationId="{3AA7FBDB-4EE6-C67D-EB14-EF587A068A64}"/>
          </ac:picMkLst>
        </pc:picChg>
        <pc:picChg chg="add mod">
          <ac:chgData name="Patricia Ramirez" userId="1befcec96937c37b" providerId="LiveId" clId="{0695BA96-EC19-4F53-B3B5-B4EE4F02648D}" dt="2026-05-22T16:13:02.045" v="1579" actId="1076"/>
          <ac:picMkLst>
            <pc:docMk/>
            <pc:sldMk cId="2320844774" sldId="271"/>
            <ac:picMk id="6" creationId="{6D50A742-2C7E-F0EA-76B2-CC9FB7DACEE2}"/>
          </ac:picMkLst>
        </pc:picChg>
        <pc:picChg chg="add mod">
          <ac:chgData name="Patricia Ramirez" userId="1befcec96937c37b" providerId="LiveId" clId="{0695BA96-EC19-4F53-B3B5-B4EE4F02648D}" dt="2026-05-22T16:12:57.674" v="1577" actId="14100"/>
          <ac:picMkLst>
            <pc:docMk/>
            <pc:sldMk cId="2320844774" sldId="271"/>
            <ac:picMk id="7" creationId="{E74AF9E4-FD8A-55F1-52E8-9E999B198260}"/>
          </ac:picMkLst>
        </pc:picChg>
        <pc:picChg chg="add mod modCrop">
          <ac:chgData name="Patricia Ramirez" userId="1befcec96937c37b" providerId="LiveId" clId="{0695BA96-EC19-4F53-B3B5-B4EE4F02648D}" dt="2026-05-22T16:13:04.021" v="1580" actId="1076"/>
          <ac:picMkLst>
            <pc:docMk/>
            <pc:sldMk cId="2320844774" sldId="271"/>
            <ac:picMk id="9" creationId="{1A670268-1547-7801-D1F9-3DDCA5AD875D}"/>
          </ac:picMkLst>
        </pc:picChg>
      </pc:sldChg>
      <pc:sldChg chg="add del">
        <pc:chgData name="Patricia Ramirez" userId="1befcec96937c37b" providerId="LiveId" clId="{0695BA96-EC19-4F53-B3B5-B4EE4F02648D}" dt="2026-05-22T13:59:06.621" v="186"/>
        <pc:sldMkLst>
          <pc:docMk/>
          <pc:sldMk cId="3563994574" sldId="271"/>
        </pc:sldMkLst>
      </pc:sldChg>
      <pc:sldChg chg="addSp delSp modSp add mod">
        <pc:chgData name="Patricia Ramirez" userId="1befcec96937c37b" providerId="LiveId" clId="{0695BA96-EC19-4F53-B3B5-B4EE4F02648D}" dt="2026-05-22T15:56:25.974" v="1401" actId="113"/>
        <pc:sldMkLst>
          <pc:docMk/>
          <pc:sldMk cId="793450206" sldId="272"/>
        </pc:sldMkLst>
        <pc:spChg chg="mod">
          <ac:chgData name="Patricia Ramirez" userId="1befcec96937c37b" providerId="LiveId" clId="{0695BA96-EC19-4F53-B3B5-B4EE4F02648D}" dt="2026-05-22T15:41:00.637" v="868" actId="1076"/>
          <ac:spMkLst>
            <pc:docMk/>
            <pc:sldMk cId="793450206" sldId="272"/>
            <ac:spMk id="2" creationId="{68302CB4-3423-E0D0-CAC1-8C8C3C4736B4}"/>
          </ac:spMkLst>
        </pc:spChg>
        <pc:spChg chg="mod">
          <ac:chgData name="Patricia Ramirez" userId="1befcec96937c37b" providerId="LiveId" clId="{0695BA96-EC19-4F53-B3B5-B4EE4F02648D}" dt="2026-05-22T15:37:46.703" v="851" actId="1076"/>
          <ac:spMkLst>
            <pc:docMk/>
            <pc:sldMk cId="793450206" sldId="272"/>
            <ac:spMk id="3" creationId="{803083CE-6EEB-6F17-3789-FDB6C7D4209F}"/>
          </ac:spMkLst>
        </pc:spChg>
        <pc:spChg chg="mod">
          <ac:chgData name="Patricia Ramirez" userId="1befcec96937c37b" providerId="LiveId" clId="{0695BA96-EC19-4F53-B3B5-B4EE4F02648D}" dt="2026-05-22T15:37:49.071" v="852" actId="1076"/>
          <ac:spMkLst>
            <pc:docMk/>
            <pc:sldMk cId="793450206" sldId="272"/>
            <ac:spMk id="6" creationId="{CE9745DB-318C-B307-907F-A9E14F411FEB}"/>
          </ac:spMkLst>
        </pc:spChg>
        <pc:spChg chg="add mod">
          <ac:chgData name="Patricia Ramirez" userId="1befcec96937c37b" providerId="LiveId" clId="{0695BA96-EC19-4F53-B3B5-B4EE4F02648D}" dt="2026-05-22T15:56:25.974" v="1401" actId="113"/>
          <ac:spMkLst>
            <pc:docMk/>
            <pc:sldMk cId="793450206" sldId="272"/>
            <ac:spMk id="10" creationId="{83E73DDC-9D6F-468F-A611-87B7E30A5C5A}"/>
          </ac:spMkLst>
        </pc:spChg>
        <pc:picChg chg="del">
          <ac:chgData name="Patricia Ramirez" userId="1befcec96937c37b" providerId="LiveId" clId="{0695BA96-EC19-4F53-B3B5-B4EE4F02648D}" dt="2026-05-22T15:33:05.137" v="797" actId="478"/>
          <ac:picMkLst>
            <pc:docMk/>
            <pc:sldMk cId="793450206" sldId="272"/>
            <ac:picMk id="7" creationId="{5A4D35A6-48DF-6879-28B9-CAA0212C6DA7}"/>
          </ac:picMkLst>
        </pc:picChg>
        <pc:picChg chg="add mod">
          <ac:chgData name="Patricia Ramirez" userId="1befcec96937c37b" providerId="LiveId" clId="{0695BA96-EC19-4F53-B3B5-B4EE4F02648D}" dt="2026-05-22T15:37:55.099" v="854" actId="1076"/>
          <ac:picMkLst>
            <pc:docMk/>
            <pc:sldMk cId="793450206" sldId="272"/>
            <ac:picMk id="9" creationId="{6129F2AF-1FF5-79BC-D7EC-0A243F26A92E}"/>
          </ac:picMkLst>
        </pc:picChg>
      </pc:sldChg>
      <pc:sldChg chg="new del">
        <pc:chgData name="Patricia Ramirez" userId="1befcec96937c37b" providerId="LiveId" clId="{0695BA96-EC19-4F53-B3B5-B4EE4F02648D}" dt="2026-05-22T14:47:56.968" v="388" actId="47"/>
        <pc:sldMkLst>
          <pc:docMk/>
          <pc:sldMk cId="1235209201" sldId="272"/>
        </pc:sldMkLst>
      </pc:sldChg>
      <pc:sldChg chg="new del">
        <pc:chgData name="Patricia Ramirez" userId="1befcec96937c37b" providerId="LiveId" clId="{0695BA96-EC19-4F53-B3B5-B4EE4F02648D}" dt="2026-05-22T14:47:39.348" v="386" actId="47"/>
        <pc:sldMkLst>
          <pc:docMk/>
          <pc:sldMk cId="2673150044" sldId="272"/>
        </pc:sldMkLst>
      </pc:sldChg>
      <pc:sldChg chg="addSp delSp modSp add mod">
        <pc:chgData name="Patricia Ramirez" userId="1befcec96937c37b" providerId="LiveId" clId="{0695BA96-EC19-4F53-B3B5-B4EE4F02648D}" dt="2026-05-22T16:16:32.382" v="1608" actId="1076"/>
        <pc:sldMkLst>
          <pc:docMk/>
          <pc:sldMk cId="3618872900" sldId="273"/>
        </pc:sldMkLst>
        <pc:spChg chg="del">
          <ac:chgData name="Patricia Ramirez" userId="1befcec96937c37b" providerId="LiveId" clId="{0695BA96-EC19-4F53-B3B5-B4EE4F02648D}" dt="2026-05-22T15:45:43.329" v="1151" actId="478"/>
          <ac:spMkLst>
            <pc:docMk/>
            <pc:sldMk cId="3618872900" sldId="273"/>
            <ac:spMk id="6" creationId="{8CFC89AB-F4E2-7B54-64E6-CFCD1BFFAA84}"/>
          </ac:spMkLst>
        </pc:spChg>
        <pc:spChg chg="mod">
          <ac:chgData name="Patricia Ramirez" userId="1befcec96937c37b" providerId="LiveId" clId="{0695BA96-EC19-4F53-B3B5-B4EE4F02648D}" dt="2026-05-22T15:45:39.384" v="1150" actId="20577"/>
          <ac:spMkLst>
            <pc:docMk/>
            <pc:sldMk cId="3618872900" sldId="273"/>
            <ac:spMk id="8" creationId="{2A1ADE96-292B-3CB1-B9AE-BBE90B0F4292}"/>
          </ac:spMkLst>
        </pc:spChg>
        <pc:spChg chg="mod">
          <ac:chgData name="Patricia Ramirez" userId="1befcec96937c37b" providerId="LiveId" clId="{0695BA96-EC19-4F53-B3B5-B4EE4F02648D}" dt="2026-05-22T16:16:32.382" v="1608" actId="1076"/>
          <ac:spMkLst>
            <pc:docMk/>
            <pc:sldMk cId="3618872900" sldId="273"/>
            <ac:spMk id="10" creationId="{963B6455-B986-6D01-2C16-B806AF0B759F}"/>
          </ac:spMkLst>
        </pc:spChg>
        <pc:graphicFrameChg chg="add mod modGraphic">
          <ac:chgData name="Patricia Ramirez" userId="1befcec96937c37b" providerId="LiveId" clId="{0695BA96-EC19-4F53-B3B5-B4EE4F02648D}" dt="2026-05-22T16:11:02.336" v="1549" actId="1076"/>
          <ac:graphicFrameMkLst>
            <pc:docMk/>
            <pc:sldMk cId="3618872900" sldId="273"/>
            <ac:graphicFrameMk id="9" creationId="{835E54E7-74C1-3725-62CC-D1BCE5E5707C}"/>
          </ac:graphicFrameMkLst>
        </pc:graphicFrameChg>
        <pc:picChg chg="del">
          <ac:chgData name="Patricia Ramirez" userId="1befcec96937c37b" providerId="LiveId" clId="{0695BA96-EC19-4F53-B3B5-B4EE4F02648D}" dt="2026-05-22T15:41:44.346" v="874" actId="478"/>
          <ac:picMkLst>
            <pc:docMk/>
            <pc:sldMk cId="3618872900" sldId="273"/>
            <ac:picMk id="7" creationId="{45638559-18F6-7356-5F43-0C1CB43C3DB9}"/>
          </ac:picMkLst>
        </pc:picChg>
      </pc:sldChg>
      <pc:sldChg chg="new del">
        <pc:chgData name="Patricia Ramirez" userId="1befcec96937c37b" providerId="LiveId" clId="{0695BA96-EC19-4F53-B3B5-B4EE4F02648D}" dt="2026-05-22T15:41:29.604" v="872" actId="680"/>
        <pc:sldMkLst>
          <pc:docMk/>
          <pc:sldMk cId="3791166900" sldId="273"/>
        </pc:sldMkLst>
      </pc:sldChg>
      <pc:sldChg chg="addSp delSp modSp add mod">
        <pc:chgData name="Patricia Ramirez" userId="1befcec96937c37b" providerId="LiveId" clId="{0695BA96-EC19-4F53-B3B5-B4EE4F02648D}" dt="2026-05-22T16:11:38.760" v="1568" actId="1076"/>
        <pc:sldMkLst>
          <pc:docMk/>
          <pc:sldMk cId="129467813" sldId="274"/>
        </pc:sldMkLst>
        <pc:spChg chg="mod">
          <ac:chgData name="Patricia Ramirez" userId="1befcec96937c37b" providerId="LiveId" clId="{0695BA96-EC19-4F53-B3B5-B4EE4F02648D}" dt="2026-05-22T15:58:59.726" v="1426" actId="20577"/>
          <ac:spMkLst>
            <pc:docMk/>
            <pc:sldMk cId="129467813" sldId="274"/>
            <ac:spMk id="10" creationId="{CC685B2A-D5CF-24AE-31B3-0100E4227534}"/>
          </ac:spMkLst>
        </pc:spChg>
        <pc:graphicFrameChg chg="add mod modGraphic">
          <ac:chgData name="Patricia Ramirez" userId="1befcec96937c37b" providerId="LiveId" clId="{0695BA96-EC19-4F53-B3B5-B4EE4F02648D}" dt="2026-05-22T16:11:38.760" v="1568" actId="1076"/>
          <ac:graphicFrameMkLst>
            <pc:docMk/>
            <pc:sldMk cId="129467813" sldId="274"/>
            <ac:graphicFrameMk id="6" creationId="{EBEBDAFD-EB65-6BC2-959F-5B514004C00E}"/>
          </ac:graphicFrameMkLst>
        </pc:graphicFrameChg>
        <pc:graphicFrameChg chg="del">
          <ac:chgData name="Patricia Ramirez" userId="1befcec96937c37b" providerId="LiveId" clId="{0695BA96-EC19-4F53-B3B5-B4EE4F02648D}" dt="2026-05-22T15:56:52.959" v="1404" actId="478"/>
          <ac:graphicFrameMkLst>
            <pc:docMk/>
            <pc:sldMk cId="129467813" sldId="274"/>
            <ac:graphicFrameMk id="9" creationId="{B09BD3A4-6BD9-60AD-DA3F-9A4855335302}"/>
          </ac:graphicFrameMkLst>
        </pc:graphicFrameChg>
      </pc:sldChg>
      <pc:sldChg chg="addSp delSp modSp add mod">
        <pc:chgData name="Patricia Ramirez" userId="1befcec96937c37b" providerId="LiveId" clId="{0695BA96-EC19-4F53-B3B5-B4EE4F02648D}" dt="2026-05-22T16:16:55.850" v="1613" actId="20577"/>
        <pc:sldMkLst>
          <pc:docMk/>
          <pc:sldMk cId="4042244005" sldId="275"/>
        </pc:sldMkLst>
        <pc:spChg chg="mod">
          <ac:chgData name="Patricia Ramirez" userId="1befcec96937c37b" providerId="LiveId" clId="{0695BA96-EC19-4F53-B3B5-B4EE4F02648D}" dt="2026-05-22T16:16:52.545" v="1610" actId="1076"/>
          <ac:spMkLst>
            <pc:docMk/>
            <pc:sldMk cId="4042244005" sldId="275"/>
            <ac:spMk id="8" creationId="{EAA2F0BD-40FA-0832-D3DF-EFBA054DE8DB}"/>
          </ac:spMkLst>
        </pc:spChg>
        <pc:spChg chg="mod">
          <ac:chgData name="Patricia Ramirez" userId="1befcec96937c37b" providerId="LiveId" clId="{0695BA96-EC19-4F53-B3B5-B4EE4F02648D}" dt="2026-05-22T16:16:55.850" v="1613" actId="20577"/>
          <ac:spMkLst>
            <pc:docMk/>
            <pc:sldMk cId="4042244005" sldId="275"/>
            <ac:spMk id="10" creationId="{A1DDCA0B-3BD5-1349-7F10-9A40545D72E6}"/>
          </ac:spMkLst>
        </pc:spChg>
        <pc:graphicFrameChg chg="del">
          <ac:chgData name="Patricia Ramirez" userId="1befcec96937c37b" providerId="LiveId" clId="{0695BA96-EC19-4F53-B3B5-B4EE4F02648D}" dt="2026-05-22T16:01:20.550" v="1433" actId="478"/>
          <ac:graphicFrameMkLst>
            <pc:docMk/>
            <pc:sldMk cId="4042244005" sldId="275"/>
            <ac:graphicFrameMk id="6" creationId="{F767B673-49FA-4B50-44AE-31AE79AB012B}"/>
          </ac:graphicFrameMkLst>
        </pc:graphicFrameChg>
        <pc:picChg chg="add mod">
          <ac:chgData name="Patricia Ramirez" userId="1befcec96937c37b" providerId="LiveId" clId="{0695BA96-EC19-4F53-B3B5-B4EE4F02648D}" dt="2026-05-22T16:03:18.036" v="1447" actId="14100"/>
          <ac:picMkLst>
            <pc:docMk/>
            <pc:sldMk cId="4042244005" sldId="275"/>
            <ac:picMk id="7" creationId="{EA2124BB-05EB-34D4-B10E-E27FC6953F65}"/>
          </ac:picMkLst>
        </pc:picChg>
      </pc:sldChg>
      <pc:sldChg chg="addSp delSp modSp add del mod">
        <pc:chgData name="Patricia Ramirez" userId="1befcec96937c37b" providerId="LiveId" clId="{0695BA96-EC19-4F53-B3B5-B4EE4F02648D}" dt="2026-05-22T16:10:05.595" v="1544" actId="47"/>
        <pc:sldMkLst>
          <pc:docMk/>
          <pc:sldMk cId="2714860014" sldId="276"/>
        </pc:sldMkLst>
        <pc:spChg chg="add del mod">
          <ac:chgData name="Patricia Ramirez" userId="1befcec96937c37b" providerId="LiveId" clId="{0695BA96-EC19-4F53-B3B5-B4EE4F02648D}" dt="2026-05-22T16:04:03.036" v="1502" actId="47"/>
          <ac:spMkLst>
            <pc:docMk/>
            <pc:sldMk cId="2714860014" sldId="276"/>
            <ac:spMk id="10" creationId="{6BB76A19-5182-4872-9555-14750193994F}"/>
          </ac:spMkLst>
        </pc:spChg>
      </pc:sldChg>
      <pc:sldChg chg="addSp delSp modSp add mod">
        <pc:chgData name="Patricia Ramirez" userId="1befcec96937c37b" providerId="LiveId" clId="{0695BA96-EC19-4F53-B3B5-B4EE4F02648D}" dt="2026-05-22T16:12:15.960" v="1571" actId="1076"/>
        <pc:sldMkLst>
          <pc:docMk/>
          <pc:sldMk cId="3206998165" sldId="277"/>
        </pc:sldMkLst>
        <pc:spChg chg="mod">
          <ac:chgData name="Patricia Ramirez" userId="1befcec96937c37b" providerId="LiveId" clId="{0695BA96-EC19-4F53-B3B5-B4EE4F02648D}" dt="2026-05-22T16:12:06.895" v="1570" actId="1076"/>
          <ac:spMkLst>
            <pc:docMk/>
            <pc:sldMk cId="3206998165" sldId="277"/>
            <ac:spMk id="8" creationId="{7EACA730-FFF4-B072-7D8D-2BB8D319586C}"/>
          </ac:spMkLst>
        </pc:spChg>
        <pc:spChg chg="mod">
          <ac:chgData name="Patricia Ramirez" userId="1befcec96937c37b" providerId="LiveId" clId="{0695BA96-EC19-4F53-B3B5-B4EE4F02648D}" dt="2026-05-22T16:08:37.774" v="1532" actId="113"/>
          <ac:spMkLst>
            <pc:docMk/>
            <pc:sldMk cId="3206998165" sldId="277"/>
            <ac:spMk id="10" creationId="{DF9E8983-176C-A113-9EA2-1FBB7AF5809D}"/>
          </ac:spMkLst>
        </pc:spChg>
        <pc:graphicFrameChg chg="add del mod modGraphic">
          <ac:chgData name="Patricia Ramirez" userId="1befcec96937c37b" providerId="LiveId" clId="{0695BA96-EC19-4F53-B3B5-B4EE4F02648D}" dt="2026-05-22T16:12:15.960" v="1571" actId="1076"/>
          <ac:graphicFrameMkLst>
            <pc:docMk/>
            <pc:sldMk cId="3206998165" sldId="277"/>
            <ac:graphicFrameMk id="6" creationId="{14C3328A-3F9B-5AFF-8858-EAB7712FACB4}"/>
          </ac:graphicFrameMkLst>
        </pc:graphicFrameChg>
        <pc:picChg chg="del">
          <ac:chgData name="Patricia Ramirez" userId="1befcec96937c37b" providerId="LiveId" clId="{0695BA96-EC19-4F53-B3B5-B4EE4F02648D}" dt="2026-05-22T16:05:14.322" v="1507" actId="478"/>
          <ac:picMkLst>
            <pc:docMk/>
            <pc:sldMk cId="3206998165" sldId="277"/>
            <ac:picMk id="7" creationId="{C6216BE6-FBE6-E517-F8DA-CFBA496A172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AF8DF8-7DA3-426E-AC2C-55CF4CCFE562}" type="datetimeFigureOut">
              <a:rPr lang="es-CO" smtClean="0"/>
              <a:t>22/05/2026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9E398-9D73-4DF0-92E3-075760FAA391}" type="slidenum">
              <a:rPr lang="es-CO" smtClean="0"/>
              <a:t>‹Nº›</a:t>
            </a:fld>
            <a:endParaRPr lang="es-CO"/>
          </a:p>
        </p:txBody>
      </p:sp>
    </p:spTree>
    <p:extLst>
      <p:ext uri="{BB962C8B-B14F-4D97-AF65-F5344CB8AC3E}">
        <p14:creationId xmlns:p14="http://schemas.microsoft.com/office/powerpoint/2010/main" val="295471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1D9E398-9D73-4DF0-92E3-075760FAA391}" type="slidenum">
              <a:rPr lang="es-CO" smtClean="0"/>
              <a:t>2</a:t>
            </a:fld>
            <a:endParaRPr lang="es-CO"/>
          </a:p>
        </p:txBody>
      </p:sp>
    </p:spTree>
    <p:extLst>
      <p:ext uri="{BB962C8B-B14F-4D97-AF65-F5344CB8AC3E}">
        <p14:creationId xmlns:p14="http://schemas.microsoft.com/office/powerpoint/2010/main" val="785787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7A095-6FA8-9817-5FD8-4423A59EF6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442B369-D382-54B6-8596-868AD82BC80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C6B5F19-99A5-E717-DD9A-1DE5CA49243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24EAF31-0FE2-DBCB-69D8-FEE1EDF2203E}"/>
              </a:ext>
            </a:extLst>
          </p:cNvPr>
          <p:cNvSpPr>
            <a:spLocks noGrp="1"/>
          </p:cNvSpPr>
          <p:nvPr>
            <p:ph type="sldNum" sz="quarter" idx="5"/>
          </p:nvPr>
        </p:nvSpPr>
        <p:spPr/>
        <p:txBody>
          <a:bodyPr/>
          <a:lstStyle/>
          <a:p>
            <a:fld id="{51D9E398-9D73-4DF0-92E3-075760FAA391}" type="slidenum">
              <a:rPr lang="es-CO" smtClean="0"/>
              <a:t>12</a:t>
            </a:fld>
            <a:endParaRPr lang="es-CO"/>
          </a:p>
        </p:txBody>
      </p:sp>
    </p:spTree>
    <p:extLst>
      <p:ext uri="{BB962C8B-B14F-4D97-AF65-F5344CB8AC3E}">
        <p14:creationId xmlns:p14="http://schemas.microsoft.com/office/powerpoint/2010/main" val="3377065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8273-0513-A4CB-7E2D-5A3351CE5AD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9F5076-8A52-12B3-DEFA-525D75B4382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2DBB6EF-F3EA-9D61-5380-CF9B421D119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38C4D37-1CAB-42C3-DF35-2BF5D4414658}"/>
              </a:ext>
            </a:extLst>
          </p:cNvPr>
          <p:cNvSpPr>
            <a:spLocks noGrp="1"/>
          </p:cNvSpPr>
          <p:nvPr>
            <p:ph type="sldNum" sz="quarter" idx="5"/>
          </p:nvPr>
        </p:nvSpPr>
        <p:spPr/>
        <p:txBody>
          <a:bodyPr/>
          <a:lstStyle/>
          <a:p>
            <a:fld id="{51D9E398-9D73-4DF0-92E3-075760FAA391}" type="slidenum">
              <a:rPr lang="es-CO" smtClean="0"/>
              <a:t>13</a:t>
            </a:fld>
            <a:endParaRPr lang="es-CO"/>
          </a:p>
        </p:txBody>
      </p:sp>
    </p:spTree>
    <p:extLst>
      <p:ext uri="{BB962C8B-B14F-4D97-AF65-F5344CB8AC3E}">
        <p14:creationId xmlns:p14="http://schemas.microsoft.com/office/powerpoint/2010/main" val="287870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9C0A4-65B4-4759-6F56-8ACE957D833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C0D0E9-041C-2775-B5B1-AC2CDCA3BC8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27D147A-11E1-B123-6198-6AE44DB5818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0A1D616-AB1C-8EF2-D2C6-EB0EDCED70CD}"/>
              </a:ext>
            </a:extLst>
          </p:cNvPr>
          <p:cNvSpPr>
            <a:spLocks noGrp="1"/>
          </p:cNvSpPr>
          <p:nvPr>
            <p:ph type="sldNum" sz="quarter" idx="5"/>
          </p:nvPr>
        </p:nvSpPr>
        <p:spPr/>
        <p:txBody>
          <a:bodyPr/>
          <a:lstStyle/>
          <a:p>
            <a:fld id="{51D9E398-9D73-4DF0-92E3-075760FAA391}" type="slidenum">
              <a:rPr lang="es-CO" smtClean="0"/>
              <a:t>14</a:t>
            </a:fld>
            <a:endParaRPr lang="es-CO"/>
          </a:p>
        </p:txBody>
      </p:sp>
    </p:spTree>
    <p:extLst>
      <p:ext uri="{BB962C8B-B14F-4D97-AF65-F5344CB8AC3E}">
        <p14:creationId xmlns:p14="http://schemas.microsoft.com/office/powerpoint/2010/main" val="2136441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C80CC-3C9B-7B70-C352-FBA6132DED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EB93F1-C9A5-3A97-6AC0-3BB528D2632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EB1AF39-2948-1C8C-68FF-35565D710BC2}"/>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E04363E-F959-8043-FC44-71D246DDB376}"/>
              </a:ext>
            </a:extLst>
          </p:cNvPr>
          <p:cNvSpPr>
            <a:spLocks noGrp="1"/>
          </p:cNvSpPr>
          <p:nvPr>
            <p:ph type="sldNum" sz="quarter" idx="5"/>
          </p:nvPr>
        </p:nvSpPr>
        <p:spPr/>
        <p:txBody>
          <a:bodyPr/>
          <a:lstStyle/>
          <a:p>
            <a:fld id="{51D9E398-9D73-4DF0-92E3-075760FAA391}" type="slidenum">
              <a:rPr lang="es-CO" smtClean="0"/>
              <a:t>15</a:t>
            </a:fld>
            <a:endParaRPr lang="es-CO"/>
          </a:p>
        </p:txBody>
      </p:sp>
    </p:spTree>
    <p:extLst>
      <p:ext uri="{BB962C8B-B14F-4D97-AF65-F5344CB8AC3E}">
        <p14:creationId xmlns:p14="http://schemas.microsoft.com/office/powerpoint/2010/main" val="728924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F6046-4335-197A-590A-0A31D626F8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8331C8-4F01-123C-93A6-790FFB2818D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C6BE85D-C279-561A-842E-8F9ABFC9E09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F1FC308-6012-0EE9-FF36-8B37EA68D928}"/>
              </a:ext>
            </a:extLst>
          </p:cNvPr>
          <p:cNvSpPr>
            <a:spLocks noGrp="1"/>
          </p:cNvSpPr>
          <p:nvPr>
            <p:ph type="sldNum" sz="quarter" idx="5"/>
          </p:nvPr>
        </p:nvSpPr>
        <p:spPr/>
        <p:txBody>
          <a:bodyPr/>
          <a:lstStyle/>
          <a:p>
            <a:fld id="{51D9E398-9D73-4DF0-92E3-075760FAA391}" type="slidenum">
              <a:rPr lang="es-CO" smtClean="0"/>
              <a:t>16</a:t>
            </a:fld>
            <a:endParaRPr lang="es-CO"/>
          </a:p>
        </p:txBody>
      </p:sp>
    </p:spTree>
    <p:extLst>
      <p:ext uri="{BB962C8B-B14F-4D97-AF65-F5344CB8AC3E}">
        <p14:creationId xmlns:p14="http://schemas.microsoft.com/office/powerpoint/2010/main" val="1932234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395B9-3FE3-9FE6-D81D-892B7BF0EF2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0DFC28-EFB1-D91F-D9EE-498CC6078E8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C2C5BEF-A80E-5FC8-3CB5-AB24A3E0C95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B3EB3CB-3310-FA16-6D33-0000F9127117}"/>
              </a:ext>
            </a:extLst>
          </p:cNvPr>
          <p:cNvSpPr>
            <a:spLocks noGrp="1"/>
          </p:cNvSpPr>
          <p:nvPr>
            <p:ph type="sldNum" sz="quarter" idx="5"/>
          </p:nvPr>
        </p:nvSpPr>
        <p:spPr/>
        <p:txBody>
          <a:bodyPr/>
          <a:lstStyle/>
          <a:p>
            <a:fld id="{51D9E398-9D73-4DF0-92E3-075760FAA391}" type="slidenum">
              <a:rPr lang="es-CO" smtClean="0"/>
              <a:t>3</a:t>
            </a:fld>
            <a:endParaRPr lang="es-CO"/>
          </a:p>
        </p:txBody>
      </p:sp>
    </p:spTree>
    <p:extLst>
      <p:ext uri="{BB962C8B-B14F-4D97-AF65-F5344CB8AC3E}">
        <p14:creationId xmlns:p14="http://schemas.microsoft.com/office/powerpoint/2010/main" val="347091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D8123-C464-41AB-0E85-B9CDECED7E7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C0E8DC2-AEF4-03A0-1AA3-5E5E59F48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0175E88-8FE5-494C-D6C3-545063249D3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C512F52-F2A8-9834-C793-7DD898D10AE1}"/>
              </a:ext>
            </a:extLst>
          </p:cNvPr>
          <p:cNvSpPr>
            <a:spLocks noGrp="1"/>
          </p:cNvSpPr>
          <p:nvPr>
            <p:ph type="sldNum" sz="quarter" idx="5"/>
          </p:nvPr>
        </p:nvSpPr>
        <p:spPr/>
        <p:txBody>
          <a:bodyPr/>
          <a:lstStyle/>
          <a:p>
            <a:fld id="{51D9E398-9D73-4DF0-92E3-075760FAA391}" type="slidenum">
              <a:rPr lang="es-CO" smtClean="0"/>
              <a:t>5</a:t>
            </a:fld>
            <a:endParaRPr lang="es-CO"/>
          </a:p>
        </p:txBody>
      </p:sp>
    </p:spTree>
    <p:extLst>
      <p:ext uri="{BB962C8B-B14F-4D97-AF65-F5344CB8AC3E}">
        <p14:creationId xmlns:p14="http://schemas.microsoft.com/office/powerpoint/2010/main" val="3262453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F57C2-AB4E-6320-E075-5F86489F51C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923278-85C9-AFF0-B526-16E67E3606B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C89F4DC-1AFB-201A-84C2-B2C4F4D7702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7B53FFB-DB22-074B-F8C9-2B07ABA62799}"/>
              </a:ext>
            </a:extLst>
          </p:cNvPr>
          <p:cNvSpPr>
            <a:spLocks noGrp="1"/>
          </p:cNvSpPr>
          <p:nvPr>
            <p:ph type="sldNum" sz="quarter" idx="5"/>
          </p:nvPr>
        </p:nvSpPr>
        <p:spPr/>
        <p:txBody>
          <a:bodyPr/>
          <a:lstStyle/>
          <a:p>
            <a:fld id="{51D9E398-9D73-4DF0-92E3-075760FAA391}" type="slidenum">
              <a:rPr lang="es-CO" smtClean="0"/>
              <a:t>6</a:t>
            </a:fld>
            <a:endParaRPr lang="es-CO"/>
          </a:p>
        </p:txBody>
      </p:sp>
    </p:spTree>
    <p:extLst>
      <p:ext uri="{BB962C8B-B14F-4D97-AF65-F5344CB8AC3E}">
        <p14:creationId xmlns:p14="http://schemas.microsoft.com/office/powerpoint/2010/main" val="1167240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5A9A8-0661-62E2-20B1-F778365BAF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BE28C06-EEC7-D7E1-B1BC-33FF1B51A2C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F810CE2-988F-A1B0-E63E-2C5C8457F03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081382C-E048-F41E-0B98-DBCF8D1E3A46}"/>
              </a:ext>
            </a:extLst>
          </p:cNvPr>
          <p:cNvSpPr>
            <a:spLocks noGrp="1"/>
          </p:cNvSpPr>
          <p:nvPr>
            <p:ph type="sldNum" sz="quarter" idx="5"/>
          </p:nvPr>
        </p:nvSpPr>
        <p:spPr/>
        <p:txBody>
          <a:bodyPr/>
          <a:lstStyle/>
          <a:p>
            <a:fld id="{51D9E398-9D73-4DF0-92E3-075760FAA391}" type="slidenum">
              <a:rPr lang="es-CO" smtClean="0"/>
              <a:t>7</a:t>
            </a:fld>
            <a:endParaRPr lang="es-CO"/>
          </a:p>
        </p:txBody>
      </p:sp>
    </p:spTree>
    <p:extLst>
      <p:ext uri="{BB962C8B-B14F-4D97-AF65-F5344CB8AC3E}">
        <p14:creationId xmlns:p14="http://schemas.microsoft.com/office/powerpoint/2010/main" val="3640825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A97B-970B-F1F9-944F-EC788710E6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12EF371-CAC3-42C7-F046-BE0E0D7A48A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7F597A3-2E61-D5F9-64DC-BD39446830E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DF936F6-E3E2-A6C3-4C7C-5B6C62A145BF}"/>
              </a:ext>
            </a:extLst>
          </p:cNvPr>
          <p:cNvSpPr>
            <a:spLocks noGrp="1"/>
          </p:cNvSpPr>
          <p:nvPr>
            <p:ph type="sldNum" sz="quarter" idx="5"/>
          </p:nvPr>
        </p:nvSpPr>
        <p:spPr/>
        <p:txBody>
          <a:bodyPr/>
          <a:lstStyle/>
          <a:p>
            <a:fld id="{51D9E398-9D73-4DF0-92E3-075760FAA391}" type="slidenum">
              <a:rPr lang="es-CO" smtClean="0"/>
              <a:t>8</a:t>
            </a:fld>
            <a:endParaRPr lang="es-CO"/>
          </a:p>
        </p:txBody>
      </p:sp>
    </p:spTree>
    <p:extLst>
      <p:ext uri="{BB962C8B-B14F-4D97-AF65-F5344CB8AC3E}">
        <p14:creationId xmlns:p14="http://schemas.microsoft.com/office/powerpoint/2010/main" val="497967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FF15A-73DA-3BF6-0CD2-17AB3017B6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40E418-F09C-BD3D-B81A-49931893331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E5FFBB7-043E-6C85-83AE-539595012C3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083C035-EA2F-3C18-1E75-FC4C16F9F87B}"/>
              </a:ext>
            </a:extLst>
          </p:cNvPr>
          <p:cNvSpPr>
            <a:spLocks noGrp="1"/>
          </p:cNvSpPr>
          <p:nvPr>
            <p:ph type="sldNum" sz="quarter" idx="5"/>
          </p:nvPr>
        </p:nvSpPr>
        <p:spPr/>
        <p:txBody>
          <a:bodyPr/>
          <a:lstStyle/>
          <a:p>
            <a:fld id="{51D9E398-9D73-4DF0-92E3-075760FAA391}" type="slidenum">
              <a:rPr lang="es-CO" smtClean="0"/>
              <a:t>9</a:t>
            </a:fld>
            <a:endParaRPr lang="es-CO"/>
          </a:p>
        </p:txBody>
      </p:sp>
    </p:spTree>
    <p:extLst>
      <p:ext uri="{BB962C8B-B14F-4D97-AF65-F5344CB8AC3E}">
        <p14:creationId xmlns:p14="http://schemas.microsoft.com/office/powerpoint/2010/main" val="400328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6345-7107-9E4D-D8C3-ED82A98FD9D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3DB23BF-7856-516D-CB42-97DDB26B50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EB9DBEE-98B7-E200-45C1-0C4A256AFAB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F1D8D63-A557-C106-7DA2-7A1E4FD22D5B}"/>
              </a:ext>
            </a:extLst>
          </p:cNvPr>
          <p:cNvSpPr>
            <a:spLocks noGrp="1"/>
          </p:cNvSpPr>
          <p:nvPr>
            <p:ph type="sldNum" sz="quarter" idx="5"/>
          </p:nvPr>
        </p:nvSpPr>
        <p:spPr/>
        <p:txBody>
          <a:bodyPr/>
          <a:lstStyle/>
          <a:p>
            <a:fld id="{51D9E398-9D73-4DF0-92E3-075760FAA391}" type="slidenum">
              <a:rPr lang="es-CO" smtClean="0"/>
              <a:t>10</a:t>
            </a:fld>
            <a:endParaRPr lang="es-CO"/>
          </a:p>
        </p:txBody>
      </p:sp>
    </p:spTree>
    <p:extLst>
      <p:ext uri="{BB962C8B-B14F-4D97-AF65-F5344CB8AC3E}">
        <p14:creationId xmlns:p14="http://schemas.microsoft.com/office/powerpoint/2010/main" val="3933909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93A2D-B245-11AE-AACE-9C73DC7E93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571466-2D82-3C39-91D6-8A1D707E667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E0266B4-9D16-E8C7-4E82-20526EC0DB8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4528B1B-A927-8C19-E9F8-381537F02E0A}"/>
              </a:ext>
            </a:extLst>
          </p:cNvPr>
          <p:cNvSpPr>
            <a:spLocks noGrp="1"/>
          </p:cNvSpPr>
          <p:nvPr>
            <p:ph type="sldNum" sz="quarter" idx="5"/>
          </p:nvPr>
        </p:nvSpPr>
        <p:spPr/>
        <p:txBody>
          <a:bodyPr/>
          <a:lstStyle/>
          <a:p>
            <a:fld id="{51D9E398-9D73-4DF0-92E3-075760FAA391}" type="slidenum">
              <a:rPr lang="es-CO" smtClean="0"/>
              <a:t>11</a:t>
            </a:fld>
            <a:endParaRPr lang="es-CO"/>
          </a:p>
        </p:txBody>
      </p:sp>
    </p:spTree>
    <p:extLst>
      <p:ext uri="{BB962C8B-B14F-4D97-AF65-F5344CB8AC3E}">
        <p14:creationId xmlns:p14="http://schemas.microsoft.com/office/powerpoint/2010/main" val="258646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laudia.Ovalle@udea.edu.co"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s://www.nationalacademies.org/publications/10019" TargetMode="External"/><Relationship Id="rId13" Type="http://schemas.openxmlformats.org/officeDocument/2006/relationships/hyperlink" Target="http://www.jstor.org/stable/27764566" TargetMode="External"/><Relationship Id="rId18" Type="http://schemas.openxmlformats.org/officeDocument/2006/relationships/hyperlink" Target="https://doi.org/10.1007/978-3-030-74025-2" TargetMode="External"/><Relationship Id="rId3" Type="http://schemas.openxmlformats.org/officeDocument/2006/relationships/hyperlink" Target="https://doi.org/10.1016/j.ijedudev.2023.102867" TargetMode="External"/><Relationship Id="rId7" Type="http://schemas.openxmlformats.org/officeDocument/2006/relationships/hyperlink" Target="https://doi.org/10.1007/BF02296272" TargetMode="External"/><Relationship Id="rId12" Type="http://schemas.openxmlformats.org/officeDocument/2006/relationships/hyperlink" Target="https://doi.org/10.1111/emip.12225" TargetMode="External"/><Relationship Id="rId17" Type="http://schemas.openxmlformats.org/officeDocument/2006/relationships/hyperlink" Target="https://doi.org/10.4135/9781526470379" TargetMode="External"/><Relationship Id="rId2" Type="http://schemas.openxmlformats.org/officeDocument/2006/relationships/notesSlide" Target="../notesSlides/notesSlide14.xml"/><Relationship Id="rId16" Type="http://schemas.openxmlformats.org/officeDocument/2006/relationships/hyperlink" Target="https://doi.org/10.4438/1988-592X-RE-2019-383-400" TargetMode="External"/><Relationship Id="rId1" Type="http://schemas.openxmlformats.org/officeDocument/2006/relationships/slideLayout" Target="../slideLayouts/slideLayout7.xml"/><Relationship Id="rId6" Type="http://schemas.openxmlformats.org/officeDocument/2006/relationships/hyperlink" Target="https://revistas.um.es/analesps/article/view/26941" TargetMode="External"/><Relationship Id="rId11" Type="http://schemas.openxmlformats.org/officeDocument/2006/relationships/hyperlink" Target="https://doi.org/10.1086/712409" TargetMode="External"/><Relationship Id="rId5" Type="http://schemas.openxmlformats.org/officeDocument/2006/relationships/hyperlink" Target="https://www.psicothema.com/contenido?num=19981002" TargetMode="External"/><Relationship Id="rId15" Type="http://schemas.openxmlformats.org/officeDocument/2006/relationships/hyperlink" Target="https://doi.org/10.1007/978-3-030-88178-8_63" TargetMode="External"/><Relationship Id="rId10" Type="http://schemas.openxmlformats.org/officeDocument/2006/relationships/hyperlink" Target="https://www.r-project.org/" TargetMode="External"/><Relationship Id="rId4" Type="http://schemas.openxmlformats.org/officeDocument/2006/relationships/hyperlink" Target="https://www.fundacionexe.org.co/wp-content/uploads/2024/03/Reporte-general-de-resultados-PISA-2022.pdf" TargetMode="External"/><Relationship Id="rId9" Type="http://schemas.openxmlformats.org/officeDocument/2006/relationships/hyperlink" Target="https://doi.org/10.30554/tempuspsi.8.1.5161.2025" TargetMode="External"/><Relationship Id="rId14" Type="http://schemas.openxmlformats.org/officeDocument/2006/relationships/hyperlink" Target="https://doi.org/10.1080/0969594X.2019.157721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tm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s-CO"/>
          </a:p>
        </p:txBody>
      </p:sp>
      <p:sp>
        <p:nvSpPr>
          <p:cNvPr id="4" name="TextBox 4"/>
          <p:cNvSpPr txBox="1"/>
          <p:nvPr/>
        </p:nvSpPr>
        <p:spPr>
          <a:xfrm>
            <a:off x="627750" y="4991100"/>
            <a:ext cx="6525478" cy="3898503"/>
          </a:xfrm>
          <a:prstGeom prst="rect">
            <a:avLst/>
          </a:prstGeom>
        </p:spPr>
        <p:txBody>
          <a:bodyPr lIns="0" tIns="0" rIns="0" bIns="0" rtlCol="0" anchor="t">
            <a:spAutoFit/>
          </a:bodyPr>
          <a:lstStyle/>
          <a:p>
            <a:pPr algn="l">
              <a:lnSpc>
                <a:spcPts val="3840"/>
              </a:lnSpc>
            </a:pPr>
            <a:r>
              <a:rPr lang="en-US" sz="3200" b="1" u="sng" dirty="0">
                <a:solidFill>
                  <a:srgbClr val="FEFEFE"/>
                </a:solidFill>
                <a:latin typeface="BR Omny"/>
                <a:ea typeface="BR Omny Bold"/>
                <a:cs typeface="BR Omny Bold"/>
                <a:sym typeface="BR Omny"/>
              </a:rPr>
              <a:t>Psychometrics serving M&amp;E: Do floor effects in Standardized tests explain the performance of Colombian students?</a:t>
            </a:r>
          </a:p>
          <a:p>
            <a:pPr algn="l">
              <a:lnSpc>
                <a:spcPts val="3840"/>
              </a:lnSpc>
            </a:pPr>
            <a:endParaRPr lang="en-US" sz="3200" b="1" dirty="0">
              <a:solidFill>
                <a:srgbClr val="FEFEFE"/>
              </a:solidFill>
              <a:latin typeface="BR Omny"/>
              <a:ea typeface="BR Omny Bold"/>
              <a:cs typeface="BR Omny Bold"/>
              <a:sym typeface="BR Omny"/>
            </a:endParaRPr>
          </a:p>
          <a:p>
            <a:pPr algn="l">
              <a:lnSpc>
                <a:spcPts val="3840"/>
              </a:lnSpc>
            </a:pPr>
            <a:r>
              <a:rPr lang="en-US" sz="3200" b="1" dirty="0">
                <a:solidFill>
                  <a:srgbClr val="FEFEFE"/>
                </a:solidFill>
                <a:latin typeface="BR Omny"/>
                <a:ea typeface="BR Omny Bold"/>
                <a:cs typeface="BR Omny Bold"/>
                <a:sym typeface="BR Omny"/>
              </a:rPr>
              <a:t>Claudia Patricia </a:t>
            </a:r>
            <a:r>
              <a:rPr lang="en-US" sz="3200" b="1" dirty="0" err="1">
                <a:solidFill>
                  <a:srgbClr val="FEFEFE"/>
                </a:solidFill>
                <a:latin typeface="BR Omny"/>
                <a:ea typeface="BR Omny Bold"/>
                <a:cs typeface="BR Omny Bold"/>
                <a:sym typeface="BR Omny"/>
              </a:rPr>
              <a:t>Ovalle,PhD</a:t>
            </a:r>
            <a:endParaRPr lang="en-US" sz="3200" b="1" dirty="0">
              <a:solidFill>
                <a:srgbClr val="FEFEFE"/>
              </a:solidFill>
              <a:latin typeface="BR Omny"/>
              <a:ea typeface="BR Omny Bold"/>
              <a:cs typeface="BR Omny Bold"/>
              <a:sym typeface="BR Omny"/>
            </a:endParaRPr>
          </a:p>
          <a:p>
            <a:pPr algn="l">
              <a:lnSpc>
                <a:spcPts val="3840"/>
              </a:lnSpc>
            </a:pPr>
            <a:r>
              <a:rPr lang="en-US" sz="3200" b="1" dirty="0">
                <a:solidFill>
                  <a:schemeClr val="bg1"/>
                </a:solidFill>
                <a:latin typeface="BR Omny"/>
                <a:ea typeface="BR Omny Bold"/>
                <a:cs typeface="BR Omny Bold"/>
                <a:sym typeface="BR Omny"/>
                <a:hlinkClick r:id="rId3">
                  <a:extLst>
                    <a:ext uri="{A12FA001-AC4F-418D-AE19-62706E023703}">
                      <ahyp:hlinkClr xmlns:ahyp="http://schemas.microsoft.com/office/drawing/2018/hyperlinkcolor" val="tx"/>
                    </a:ext>
                  </a:extLst>
                </a:hlinkClick>
              </a:rPr>
              <a:t>Claudia.Ovalle@udea.edu.co</a:t>
            </a:r>
            <a:endParaRPr lang="en-US" sz="3200" b="1" dirty="0">
              <a:solidFill>
                <a:schemeClr val="bg1"/>
              </a:solidFill>
              <a:latin typeface="BR Omny"/>
              <a:ea typeface="BR Omny Bold"/>
              <a:cs typeface="BR Omny Bold"/>
              <a:sym typeface="BR Omny"/>
            </a:endParaRPr>
          </a:p>
          <a:p>
            <a:pPr algn="l">
              <a:lnSpc>
                <a:spcPts val="3840"/>
              </a:lnSpc>
            </a:pPr>
            <a:r>
              <a:rPr lang="en-US" sz="3200" b="1" dirty="0">
                <a:solidFill>
                  <a:srgbClr val="FEFEFE"/>
                </a:solidFill>
                <a:latin typeface="BR Omny Bold"/>
                <a:ea typeface="BR Omny Bold"/>
                <a:cs typeface="BR Omny Bold"/>
                <a:sym typeface="BR Omny Bold"/>
              </a:rPr>
              <a:t> </a:t>
            </a:r>
          </a:p>
        </p:txBody>
      </p:sp>
      <p:sp>
        <p:nvSpPr>
          <p:cNvPr id="5" name="TextBox 5"/>
          <p:cNvSpPr txBox="1"/>
          <p:nvPr/>
        </p:nvSpPr>
        <p:spPr>
          <a:xfrm>
            <a:off x="609600" y="1181100"/>
            <a:ext cx="6525478" cy="428606"/>
          </a:xfrm>
          <a:prstGeom prst="rect">
            <a:avLst/>
          </a:prstGeom>
        </p:spPr>
        <p:txBody>
          <a:bodyPr lIns="0" tIns="0" rIns="0" bIns="0" rtlCol="0" anchor="t">
            <a:spAutoFit/>
          </a:bodyPr>
          <a:lstStyle/>
          <a:p>
            <a:pPr algn="l">
              <a:lnSpc>
                <a:spcPts val="3359"/>
              </a:lnSpc>
            </a:pPr>
            <a:r>
              <a:rPr lang="en-US" sz="2799" dirty="0">
                <a:solidFill>
                  <a:srgbClr val="FEFEFE"/>
                </a:solidFill>
                <a:latin typeface="BR Omny"/>
                <a:ea typeface="BR Omny"/>
                <a:cs typeface="BR Omny"/>
                <a:sym typeface="BR Omny"/>
              </a:rPr>
              <a:t>02-06-2026</a:t>
            </a: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A0AF4-9286-658C-F8B7-FA0935CEA75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8302CB4-3423-E0D0-CAC1-8C8C3C4736B4}"/>
              </a:ext>
            </a:extLst>
          </p:cNvPr>
          <p:cNvSpPr/>
          <p:nvPr/>
        </p:nvSpPr>
        <p:spPr>
          <a:xfrm rot="-1377480">
            <a:off x="12782862" y="6535290"/>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803083CE-6EEB-6F17-3789-FDB6C7D4209F}"/>
              </a:ext>
            </a:extLst>
          </p:cNvPr>
          <p:cNvSpPr txBox="1"/>
          <p:nvPr/>
        </p:nvSpPr>
        <p:spPr>
          <a:xfrm>
            <a:off x="789709" y="383124"/>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556084D8-26F1-F608-ECDC-FC53B6CD06E5}"/>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01C7C7B6-7BAD-1683-7D18-04D5CACED74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CuadroTexto 5">
            <a:extLst>
              <a:ext uri="{FF2B5EF4-FFF2-40B4-BE49-F238E27FC236}">
                <a16:creationId xmlns:a16="http://schemas.microsoft.com/office/drawing/2014/main" id="{CE9745DB-318C-B307-907F-A9E14F411FEB}"/>
              </a:ext>
            </a:extLst>
          </p:cNvPr>
          <p:cNvSpPr txBox="1"/>
          <p:nvPr/>
        </p:nvSpPr>
        <p:spPr>
          <a:xfrm>
            <a:off x="1028700" y="1462343"/>
            <a:ext cx="1619354" cy="923330"/>
          </a:xfrm>
          <a:prstGeom prst="rect">
            <a:avLst/>
          </a:prstGeom>
          <a:noFill/>
        </p:spPr>
        <p:txBody>
          <a:bodyPr wrap="none" rtlCol="0">
            <a:spAutoFit/>
          </a:bodyPr>
          <a:lstStyle/>
          <a:p>
            <a:r>
              <a:rPr lang="en-US" b="1" dirty="0"/>
              <a:t>WRIGHT MAPS</a:t>
            </a:r>
          </a:p>
          <a:p>
            <a:endParaRPr lang="en-US" b="1" dirty="0"/>
          </a:p>
          <a:p>
            <a:r>
              <a:rPr lang="en-US" b="1" dirty="0"/>
              <a:t> </a:t>
            </a:r>
            <a:endParaRPr lang="es-CO" dirty="0"/>
          </a:p>
        </p:txBody>
      </p:sp>
      <p:sp>
        <p:nvSpPr>
          <p:cNvPr id="8" name="CuadroTexto 7">
            <a:extLst>
              <a:ext uri="{FF2B5EF4-FFF2-40B4-BE49-F238E27FC236}">
                <a16:creationId xmlns:a16="http://schemas.microsoft.com/office/drawing/2014/main" id="{F9D61947-C39F-2F74-28C3-557C338CBE13}"/>
              </a:ext>
            </a:extLst>
          </p:cNvPr>
          <p:cNvSpPr txBox="1"/>
          <p:nvPr/>
        </p:nvSpPr>
        <p:spPr>
          <a:xfrm>
            <a:off x="1295400" y="8801100"/>
            <a:ext cx="11410368" cy="369332"/>
          </a:xfrm>
          <a:prstGeom prst="rect">
            <a:avLst/>
          </a:prstGeom>
          <a:noFill/>
        </p:spPr>
        <p:txBody>
          <a:bodyPr wrap="none" rtlCol="0">
            <a:spAutoFit/>
          </a:bodyPr>
          <a:lstStyle/>
          <a:p>
            <a:r>
              <a:rPr lang="en-US" dirty="0"/>
              <a:t>Wright's map for items on form 21 (91 items) answered by students from six  countries . Source: Prepared by the author</a:t>
            </a:r>
            <a:endParaRPr lang="es-CO" dirty="0"/>
          </a:p>
        </p:txBody>
      </p:sp>
      <p:pic>
        <p:nvPicPr>
          <p:cNvPr id="9" name="Imagen 8">
            <a:extLst>
              <a:ext uri="{FF2B5EF4-FFF2-40B4-BE49-F238E27FC236}">
                <a16:creationId xmlns:a16="http://schemas.microsoft.com/office/drawing/2014/main" id="{6129F2AF-1FF5-79BC-D7EC-0A243F26A92E}"/>
              </a:ext>
            </a:extLst>
          </p:cNvPr>
          <p:cNvPicPr>
            <a:picLocks noChangeAspect="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228600" y="1973144"/>
            <a:ext cx="8382000" cy="6606008"/>
          </a:xfrm>
          <a:prstGeom prst="rect">
            <a:avLst/>
          </a:prstGeom>
          <a:noFill/>
          <a:ln>
            <a:noFill/>
          </a:ln>
        </p:spPr>
      </p:pic>
      <p:sp>
        <p:nvSpPr>
          <p:cNvPr id="10" name="CuadroTexto 9">
            <a:extLst>
              <a:ext uri="{FF2B5EF4-FFF2-40B4-BE49-F238E27FC236}">
                <a16:creationId xmlns:a16="http://schemas.microsoft.com/office/drawing/2014/main" id="{83E73DDC-9D6F-468F-A611-87B7E30A5C5A}"/>
              </a:ext>
            </a:extLst>
          </p:cNvPr>
          <p:cNvSpPr txBox="1"/>
          <p:nvPr/>
        </p:nvSpPr>
        <p:spPr>
          <a:xfrm>
            <a:off x="9410700" y="1924008"/>
            <a:ext cx="8045706" cy="5632311"/>
          </a:xfrm>
          <a:prstGeom prst="rect">
            <a:avLst/>
          </a:prstGeom>
          <a:noFill/>
        </p:spPr>
        <p:txBody>
          <a:bodyPr wrap="square" rtlCol="0">
            <a:spAutoFit/>
          </a:bodyPr>
          <a:lstStyle/>
          <a:p>
            <a:pPr algn="just"/>
            <a:r>
              <a:rPr lang="en-US" sz="2400" b="1" dirty="0"/>
              <a:t>High-performing countries such as Japan and Singapore show a concentration of student abilities at the upper end of the scale,</a:t>
            </a:r>
            <a:r>
              <a:rPr lang="en-US" sz="2400" dirty="0"/>
              <a:t> exceeding the difficulty of the most challenging items. This pattern indicates ceiling effects for these countries, as the assessment does not fully capture the performance of students with very high ability levels</a:t>
            </a:r>
            <a:r>
              <a:rPr lang="en-US" sz="2400" b="1" dirty="0"/>
              <a:t>. By contrast, countries with lower average performance levels show ability distributions that are more closely aligned with the distribution of difficulty</a:t>
            </a:r>
            <a:r>
              <a:rPr lang="en-US" sz="2400" dirty="0"/>
              <a:t>.</a:t>
            </a:r>
          </a:p>
          <a:p>
            <a:pPr algn="just"/>
            <a:endParaRPr lang="en-US" sz="2400" b="1" dirty="0"/>
          </a:p>
          <a:p>
            <a:pPr algn="just"/>
            <a:r>
              <a:rPr lang="en-US" sz="2400" b="1" dirty="0"/>
              <a:t>The distributions of Colombia, Peru, and Brazil are concentrated in the easier items to the left of Figure 5. Nevertheless, the distributions of the six countries represented on the map align with the difficulty of the items applied, thus ruling out ceiling or floor effects</a:t>
            </a:r>
            <a:r>
              <a:rPr lang="en-US" sz="2400" dirty="0"/>
              <a:t>. </a:t>
            </a:r>
            <a:endParaRPr lang="es-CO" sz="2400" dirty="0"/>
          </a:p>
          <a:p>
            <a:endParaRPr lang="es-CO" sz="2400" b="1" dirty="0"/>
          </a:p>
        </p:txBody>
      </p:sp>
    </p:spTree>
    <p:extLst>
      <p:ext uri="{BB962C8B-B14F-4D97-AF65-F5344CB8AC3E}">
        <p14:creationId xmlns:p14="http://schemas.microsoft.com/office/powerpoint/2010/main" val="79345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2C288-20D9-A4A9-278B-C5D658F7D6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A5D5AD-1F4C-C26D-2C1E-4326A2DEABCB}"/>
              </a:ext>
            </a:extLst>
          </p:cNvPr>
          <p:cNvSpPr/>
          <p:nvPr/>
        </p:nvSpPr>
        <p:spPr>
          <a:xfrm rot="-1377480">
            <a:off x="13830031" y="67019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4FC68996-A3ED-9BD8-BCE3-A33528BF261C}"/>
              </a:ext>
            </a:extLst>
          </p:cNvPr>
          <p:cNvSpPr txBox="1"/>
          <p:nvPr/>
        </p:nvSpPr>
        <p:spPr>
          <a:xfrm>
            <a:off x="1035627" y="366971"/>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B09C2B5E-CCCC-4F4F-86F8-0E0605527D58}"/>
              </a:ext>
            </a:extLst>
          </p:cNvPr>
          <p:cNvSpPr txBox="1"/>
          <p:nvPr/>
        </p:nvSpPr>
        <p:spPr>
          <a:xfrm>
            <a:off x="592278" y="1260401"/>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503CE444-4C66-99C8-2A67-91C5815454D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8" name="CuadroTexto 7">
            <a:extLst>
              <a:ext uri="{FF2B5EF4-FFF2-40B4-BE49-F238E27FC236}">
                <a16:creationId xmlns:a16="http://schemas.microsoft.com/office/drawing/2014/main" id="{8CAD13F2-A620-CD20-C7F7-66D77D3CC925}"/>
              </a:ext>
            </a:extLst>
          </p:cNvPr>
          <p:cNvSpPr txBox="1"/>
          <p:nvPr/>
        </p:nvSpPr>
        <p:spPr>
          <a:xfrm>
            <a:off x="9829800" y="8657267"/>
            <a:ext cx="3239028" cy="369332"/>
          </a:xfrm>
          <a:prstGeom prst="rect">
            <a:avLst/>
          </a:prstGeom>
          <a:noFill/>
        </p:spPr>
        <p:txBody>
          <a:bodyPr wrap="none" rtlCol="0">
            <a:spAutoFit/>
          </a:bodyPr>
          <a:lstStyle/>
          <a:p>
            <a:r>
              <a:rPr lang="en-US" dirty="0"/>
              <a:t> Source: Prepared by the author</a:t>
            </a:r>
            <a:endParaRPr lang="es-CO" dirty="0"/>
          </a:p>
        </p:txBody>
      </p:sp>
      <p:sp>
        <p:nvSpPr>
          <p:cNvPr id="10" name="CuadroTexto 9">
            <a:extLst>
              <a:ext uri="{FF2B5EF4-FFF2-40B4-BE49-F238E27FC236}">
                <a16:creationId xmlns:a16="http://schemas.microsoft.com/office/drawing/2014/main" id="{CC685B2A-D5CF-24AE-31B3-0100E4227534}"/>
              </a:ext>
            </a:extLst>
          </p:cNvPr>
          <p:cNvSpPr txBox="1"/>
          <p:nvPr/>
        </p:nvSpPr>
        <p:spPr>
          <a:xfrm>
            <a:off x="9708894" y="1961751"/>
            <a:ext cx="8045706" cy="6740307"/>
          </a:xfrm>
          <a:prstGeom prst="rect">
            <a:avLst/>
          </a:prstGeom>
          <a:noFill/>
        </p:spPr>
        <p:txBody>
          <a:bodyPr wrap="square" rtlCol="0">
            <a:spAutoFit/>
          </a:bodyPr>
          <a:lstStyle/>
          <a:p>
            <a:pPr algn="just"/>
            <a:r>
              <a:rPr lang="en-US" sz="2400" b="1" dirty="0"/>
              <a:t>The “Targeting” parameter</a:t>
            </a:r>
          </a:p>
          <a:p>
            <a:pPr algn="just"/>
            <a:endParaRPr lang="en-US" sz="2400" dirty="0"/>
          </a:p>
          <a:p>
            <a:pPr algn="just"/>
            <a:r>
              <a:rPr lang="en-US" sz="2400" dirty="0"/>
              <a:t>Indicates the difference between the average item difficulty and the average respondents´ ability. </a:t>
            </a:r>
          </a:p>
          <a:p>
            <a:pPr algn="just"/>
            <a:endParaRPr lang="en-US" sz="2400" dirty="0"/>
          </a:p>
          <a:p>
            <a:pPr algn="just"/>
            <a:r>
              <a:rPr lang="en-US" sz="2400" dirty="0"/>
              <a:t>In the case of Colombia, the parameter is negative but tends toward 0, or adequate capacity to evaluate individuals of all performance levels, from the bottom 10% to the top 90%. </a:t>
            </a:r>
          </a:p>
          <a:p>
            <a:pPr algn="just"/>
            <a:endParaRPr lang="en-US" sz="2400" dirty="0"/>
          </a:p>
          <a:p>
            <a:pPr algn="just"/>
            <a:r>
              <a:rPr lang="en-US" sz="2400" dirty="0"/>
              <a:t>As can be seen in Table 3, most differences between ability (individual) and difficulty (item) do not exceed a unit, and the test allows measurement of individuals from different countries regardless of their ability level, since the items (their difficulties) cover all ability levels. This is a characteristic of the high quality of PISA´s test structure. </a:t>
            </a:r>
            <a:endParaRPr lang="es-CO" sz="2400" dirty="0"/>
          </a:p>
          <a:p>
            <a:endParaRPr lang="en-US" sz="2400" dirty="0"/>
          </a:p>
          <a:p>
            <a:endParaRPr lang="en-US" sz="2400" dirty="0"/>
          </a:p>
          <a:p>
            <a:pPr algn="just"/>
            <a:endParaRPr lang="es-CO" sz="2400" b="1" dirty="0"/>
          </a:p>
        </p:txBody>
      </p:sp>
      <p:graphicFrame>
        <p:nvGraphicFramePr>
          <p:cNvPr id="6" name="Tabla 5">
            <a:extLst>
              <a:ext uri="{FF2B5EF4-FFF2-40B4-BE49-F238E27FC236}">
                <a16:creationId xmlns:a16="http://schemas.microsoft.com/office/drawing/2014/main" id="{EBEBDAFD-EB65-6BC2-959F-5B514004C00E}"/>
              </a:ext>
            </a:extLst>
          </p:cNvPr>
          <p:cNvGraphicFramePr>
            <a:graphicFrameLocks noGrp="1"/>
          </p:cNvGraphicFramePr>
          <p:nvPr>
            <p:extLst>
              <p:ext uri="{D42A27DB-BD31-4B8C-83A1-F6EECF244321}">
                <p14:modId xmlns:p14="http://schemas.microsoft.com/office/powerpoint/2010/main" val="4217681262"/>
              </p:ext>
            </p:extLst>
          </p:nvPr>
        </p:nvGraphicFramePr>
        <p:xfrm>
          <a:off x="893257" y="2838448"/>
          <a:ext cx="7704000" cy="4610104"/>
        </p:xfrm>
        <a:graphic>
          <a:graphicData uri="http://schemas.openxmlformats.org/drawingml/2006/table">
            <a:tbl>
              <a:tblPr firstRow="1" firstCol="1" bandRow="1">
                <a:tableStyleId>{5C22544A-7EE6-4342-B048-85BDC9FD1C3A}</a:tableStyleId>
              </a:tblPr>
              <a:tblGrid>
                <a:gridCol w="1926000">
                  <a:extLst>
                    <a:ext uri="{9D8B030D-6E8A-4147-A177-3AD203B41FA5}">
                      <a16:colId xmlns:a16="http://schemas.microsoft.com/office/drawing/2014/main" val="1253640248"/>
                    </a:ext>
                  </a:extLst>
                </a:gridCol>
                <a:gridCol w="1926000">
                  <a:extLst>
                    <a:ext uri="{9D8B030D-6E8A-4147-A177-3AD203B41FA5}">
                      <a16:colId xmlns:a16="http://schemas.microsoft.com/office/drawing/2014/main" val="159164098"/>
                    </a:ext>
                  </a:extLst>
                </a:gridCol>
                <a:gridCol w="1926000">
                  <a:extLst>
                    <a:ext uri="{9D8B030D-6E8A-4147-A177-3AD203B41FA5}">
                      <a16:colId xmlns:a16="http://schemas.microsoft.com/office/drawing/2014/main" val="341208506"/>
                    </a:ext>
                  </a:extLst>
                </a:gridCol>
                <a:gridCol w="1926000">
                  <a:extLst>
                    <a:ext uri="{9D8B030D-6E8A-4147-A177-3AD203B41FA5}">
                      <a16:colId xmlns:a16="http://schemas.microsoft.com/office/drawing/2014/main" val="494123595"/>
                    </a:ext>
                  </a:extLst>
                </a:gridCol>
              </a:tblGrid>
              <a:tr h="182880">
                <a:tc>
                  <a:txBody>
                    <a:bodyPr/>
                    <a:lstStyle/>
                    <a:p>
                      <a:pPr algn="ctr">
                        <a:lnSpc>
                          <a:spcPct val="150000"/>
                        </a:lnSpc>
                        <a:spcAft>
                          <a:spcPts val="800"/>
                        </a:spcAft>
                        <a:buNone/>
                      </a:pPr>
                      <a:r>
                        <a:rPr lang="es-CO" sz="2400" kern="0">
                          <a:effectLst/>
                        </a:rPr>
                        <a:t>País</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Theta</a:t>
                      </a:r>
                      <a:endParaRPr lang="es-CO" sz="2400" kern="100">
                        <a:effectLst/>
                      </a:endParaRPr>
                    </a:p>
                    <a:p>
                      <a:pPr algn="ctr">
                        <a:lnSpc>
                          <a:spcPct val="150000"/>
                        </a:lnSpc>
                        <a:spcAft>
                          <a:spcPts val="800"/>
                        </a:spcAft>
                        <a:buNone/>
                      </a:pPr>
                      <a:r>
                        <a:rPr lang="es-CO" sz="2400" kern="0">
                          <a:effectLst/>
                        </a:rPr>
                        <a:t>(Mean)</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dirty="0">
                          <a:effectLst/>
                        </a:rPr>
                        <a:t>Beta</a:t>
                      </a:r>
                      <a:endParaRPr lang="es-CO" sz="2400" kern="100" dirty="0">
                        <a:effectLst/>
                      </a:endParaRPr>
                    </a:p>
                    <a:p>
                      <a:pPr algn="ctr">
                        <a:lnSpc>
                          <a:spcPct val="150000"/>
                        </a:lnSpc>
                        <a:spcAft>
                          <a:spcPts val="800"/>
                        </a:spcAft>
                        <a:buNone/>
                      </a:pPr>
                      <a:r>
                        <a:rPr lang="es-CO" sz="2400" kern="0" dirty="0">
                          <a:effectLst/>
                        </a:rPr>
                        <a:t>(Mean)</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targeting_diff</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81446358"/>
                  </a:ext>
                </a:extLst>
              </a:tr>
              <a:tr h="182880">
                <a:tc>
                  <a:txBody>
                    <a:bodyPr/>
                    <a:lstStyle/>
                    <a:p>
                      <a:pPr algn="ctr">
                        <a:lnSpc>
                          <a:spcPct val="150000"/>
                        </a:lnSpc>
                        <a:spcAft>
                          <a:spcPts val="800"/>
                        </a:spcAft>
                        <a:buNone/>
                      </a:pPr>
                      <a:r>
                        <a:rPr lang="es-CO" sz="2400" kern="0">
                          <a:effectLst/>
                        </a:rPr>
                        <a:t>SLV</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-0,88</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-1,30</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38697265"/>
                  </a:ext>
                </a:extLst>
              </a:tr>
              <a:tr h="182880">
                <a:tc>
                  <a:txBody>
                    <a:bodyPr/>
                    <a:lstStyle/>
                    <a:p>
                      <a:pPr algn="ctr">
                        <a:lnSpc>
                          <a:spcPct val="150000"/>
                        </a:lnSpc>
                        <a:spcAft>
                          <a:spcPts val="800"/>
                        </a:spcAft>
                        <a:buNone/>
                      </a:pPr>
                      <a:r>
                        <a:rPr lang="es-CO" sz="2400" kern="0">
                          <a:effectLst/>
                        </a:rPr>
                        <a:t>DOM</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-0,87</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-1,30</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8277894"/>
                  </a:ext>
                </a:extLst>
              </a:tr>
              <a:tr h="182880">
                <a:tc>
                  <a:txBody>
                    <a:bodyPr/>
                    <a:lstStyle/>
                    <a:p>
                      <a:pPr algn="ctr">
                        <a:lnSpc>
                          <a:spcPct val="150000"/>
                        </a:lnSpc>
                        <a:spcAft>
                          <a:spcPts val="800"/>
                        </a:spcAft>
                        <a:buNone/>
                      </a:pPr>
                      <a:r>
                        <a:rPr lang="es-CO" sz="2400" kern="0">
                          <a:effectLst/>
                        </a:rPr>
                        <a:t>BRA</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-0,52</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-0,95</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923390201"/>
                  </a:ext>
                </a:extLst>
              </a:tr>
              <a:tr h="182880">
                <a:tc>
                  <a:txBody>
                    <a:bodyPr/>
                    <a:lstStyle/>
                    <a:p>
                      <a:pPr algn="ctr">
                        <a:lnSpc>
                          <a:spcPct val="150000"/>
                        </a:lnSpc>
                        <a:spcAft>
                          <a:spcPts val="800"/>
                        </a:spcAft>
                        <a:buNone/>
                      </a:pPr>
                      <a:r>
                        <a:rPr lang="es-CO" sz="2400" kern="0">
                          <a:effectLst/>
                        </a:rPr>
                        <a:t>COL</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-0,45</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-0,88</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25907722"/>
                  </a:ext>
                </a:extLst>
              </a:tr>
              <a:tr h="182880">
                <a:tc>
                  <a:txBody>
                    <a:bodyPr/>
                    <a:lstStyle/>
                    <a:p>
                      <a:pPr algn="ctr">
                        <a:lnSpc>
                          <a:spcPct val="150000"/>
                        </a:lnSpc>
                        <a:spcAft>
                          <a:spcPts val="800"/>
                        </a:spcAft>
                        <a:buNone/>
                      </a:pPr>
                      <a:r>
                        <a:rPr lang="es-CO" sz="2400" kern="0">
                          <a:effectLst/>
                        </a:rPr>
                        <a:t>IRL</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0,38</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-0,05</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08894378"/>
                  </a:ext>
                </a:extLst>
              </a:tr>
              <a:tr h="182880">
                <a:tc>
                  <a:txBody>
                    <a:bodyPr/>
                    <a:lstStyle/>
                    <a:p>
                      <a:pPr algn="ctr">
                        <a:lnSpc>
                          <a:spcPct val="150000"/>
                        </a:lnSpc>
                        <a:spcAft>
                          <a:spcPts val="800"/>
                        </a:spcAft>
                        <a:buNone/>
                      </a:pPr>
                      <a:r>
                        <a:rPr lang="es-CO" sz="2400" kern="0">
                          <a:effectLst/>
                        </a:rPr>
                        <a:t>GBR</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0,39</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0,43</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a:effectLst/>
                        </a:rPr>
                        <a:t>-0,04</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940133935"/>
                  </a:ext>
                </a:extLst>
              </a:tr>
              <a:tr h="182880">
                <a:tc>
                  <a:txBody>
                    <a:bodyPr/>
                    <a:lstStyle/>
                    <a:p>
                      <a:pPr algn="ctr">
                        <a:lnSpc>
                          <a:spcPct val="150000"/>
                        </a:lnSpc>
                        <a:spcAft>
                          <a:spcPts val="800"/>
                        </a:spcAft>
                        <a:buNone/>
                      </a:pPr>
                      <a:r>
                        <a:rPr lang="es-CO" sz="2400" kern="0" dirty="0">
                          <a:effectLst/>
                        </a:rPr>
                        <a:t>AUT</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dirty="0">
                          <a:effectLst/>
                        </a:rPr>
                        <a:t>0,47</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dirty="0">
                          <a:effectLst/>
                        </a:rPr>
                        <a:t>0,43</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400" kern="0" dirty="0">
                          <a:effectLst/>
                        </a:rPr>
                        <a:t>0,04</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21535880"/>
                  </a:ext>
                </a:extLst>
              </a:tr>
            </a:tbl>
          </a:graphicData>
        </a:graphic>
      </p:graphicFrame>
    </p:spTree>
    <p:extLst>
      <p:ext uri="{BB962C8B-B14F-4D97-AF65-F5344CB8AC3E}">
        <p14:creationId xmlns:p14="http://schemas.microsoft.com/office/powerpoint/2010/main" val="129467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558CD-172E-0FD8-B79D-5B102527575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466D46B-479B-ACBF-DA19-24F8F8486E57}"/>
              </a:ext>
            </a:extLst>
          </p:cNvPr>
          <p:cNvSpPr/>
          <p:nvPr/>
        </p:nvSpPr>
        <p:spPr>
          <a:xfrm rot="-1377480">
            <a:off x="13830031" y="67019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51A4B863-39D9-C710-612E-98371416A83A}"/>
              </a:ext>
            </a:extLst>
          </p:cNvPr>
          <p:cNvSpPr txBox="1"/>
          <p:nvPr/>
        </p:nvSpPr>
        <p:spPr>
          <a:xfrm>
            <a:off x="1035627" y="366971"/>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2DC2C168-8E93-267F-7379-7DB69D5585C3}"/>
              </a:ext>
            </a:extLst>
          </p:cNvPr>
          <p:cNvSpPr txBox="1"/>
          <p:nvPr/>
        </p:nvSpPr>
        <p:spPr>
          <a:xfrm>
            <a:off x="592278" y="1260401"/>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2D2AE87D-23D4-6D4F-396B-24635EEB45F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8" name="CuadroTexto 7">
            <a:extLst>
              <a:ext uri="{FF2B5EF4-FFF2-40B4-BE49-F238E27FC236}">
                <a16:creationId xmlns:a16="http://schemas.microsoft.com/office/drawing/2014/main" id="{EAA2F0BD-40FA-0832-D3DF-EFBA054DE8DB}"/>
              </a:ext>
            </a:extLst>
          </p:cNvPr>
          <p:cNvSpPr txBox="1"/>
          <p:nvPr/>
        </p:nvSpPr>
        <p:spPr>
          <a:xfrm>
            <a:off x="2329350" y="8350872"/>
            <a:ext cx="3239028" cy="369332"/>
          </a:xfrm>
          <a:prstGeom prst="rect">
            <a:avLst/>
          </a:prstGeom>
          <a:noFill/>
        </p:spPr>
        <p:txBody>
          <a:bodyPr wrap="none" rtlCol="0">
            <a:spAutoFit/>
          </a:bodyPr>
          <a:lstStyle/>
          <a:p>
            <a:r>
              <a:rPr lang="en-US" dirty="0"/>
              <a:t> Source: Prepared by the author</a:t>
            </a:r>
            <a:endParaRPr lang="es-CO" dirty="0"/>
          </a:p>
        </p:txBody>
      </p:sp>
      <p:sp>
        <p:nvSpPr>
          <p:cNvPr id="10" name="CuadroTexto 9">
            <a:extLst>
              <a:ext uri="{FF2B5EF4-FFF2-40B4-BE49-F238E27FC236}">
                <a16:creationId xmlns:a16="http://schemas.microsoft.com/office/drawing/2014/main" id="{A1DDCA0B-3BD5-1349-7F10-9A40545D72E6}"/>
              </a:ext>
            </a:extLst>
          </p:cNvPr>
          <p:cNvSpPr txBox="1"/>
          <p:nvPr/>
        </p:nvSpPr>
        <p:spPr>
          <a:xfrm>
            <a:off x="8839200" y="2344770"/>
            <a:ext cx="8045706" cy="3416320"/>
          </a:xfrm>
          <a:prstGeom prst="rect">
            <a:avLst/>
          </a:prstGeom>
          <a:noFill/>
        </p:spPr>
        <p:txBody>
          <a:bodyPr wrap="square" rtlCol="0">
            <a:spAutoFit/>
          </a:bodyPr>
          <a:lstStyle/>
          <a:p>
            <a:pPr algn="just"/>
            <a:r>
              <a:rPr lang="en-US" sz="2400" dirty="0"/>
              <a:t>A global Wright map was constructed to examine the overall alignment between people's ability estimates and the difficulty parameters of all items across all participating countries. </a:t>
            </a:r>
          </a:p>
          <a:p>
            <a:pPr algn="just"/>
            <a:endParaRPr lang="en-US" sz="2400" dirty="0"/>
          </a:p>
          <a:p>
            <a:pPr algn="ctr"/>
            <a:endParaRPr lang="en-US" sz="2400" b="1" dirty="0"/>
          </a:p>
          <a:p>
            <a:pPr algn="ctr"/>
            <a:endParaRPr lang="en-US" sz="2400" b="1" dirty="0"/>
          </a:p>
          <a:p>
            <a:pPr algn="ctr"/>
            <a:endParaRPr lang="en-US" sz="2400" b="1" dirty="0"/>
          </a:p>
          <a:p>
            <a:pPr algn="ctr"/>
            <a:r>
              <a:rPr lang="en-US" sz="2400" b="1" dirty="0"/>
              <a:t>There is no evidence of floor effects.</a:t>
            </a:r>
          </a:p>
          <a:p>
            <a:pPr algn="just"/>
            <a:endParaRPr lang="es-CO" sz="2400" b="1" dirty="0"/>
          </a:p>
        </p:txBody>
      </p:sp>
      <p:pic>
        <p:nvPicPr>
          <p:cNvPr id="7" name="Imagen 6">
            <a:extLst>
              <a:ext uri="{FF2B5EF4-FFF2-40B4-BE49-F238E27FC236}">
                <a16:creationId xmlns:a16="http://schemas.microsoft.com/office/drawing/2014/main" id="{EA2124BB-05EB-34D4-B10E-E27FC6953F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400" y="2440078"/>
            <a:ext cx="6019800" cy="5218021"/>
          </a:xfrm>
          <a:prstGeom prst="rect">
            <a:avLst/>
          </a:prstGeom>
          <a:noFill/>
          <a:ln>
            <a:noFill/>
          </a:ln>
        </p:spPr>
      </p:pic>
    </p:spTree>
    <p:extLst>
      <p:ext uri="{BB962C8B-B14F-4D97-AF65-F5344CB8AC3E}">
        <p14:creationId xmlns:p14="http://schemas.microsoft.com/office/powerpoint/2010/main" val="4042244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80C64-B356-88B8-F53C-C92DB11067E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3BA9CF0-0EED-5081-11DC-8B561D3DDFBB}"/>
              </a:ext>
            </a:extLst>
          </p:cNvPr>
          <p:cNvSpPr/>
          <p:nvPr/>
        </p:nvSpPr>
        <p:spPr>
          <a:xfrm rot="-1377480">
            <a:off x="13830031" y="67019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2F644E35-C09A-EEA6-13CB-1DA6020AFF4D}"/>
              </a:ext>
            </a:extLst>
          </p:cNvPr>
          <p:cNvSpPr txBox="1"/>
          <p:nvPr/>
        </p:nvSpPr>
        <p:spPr>
          <a:xfrm>
            <a:off x="1035627" y="366971"/>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03103B98-FA38-6A6B-60F7-A75B8EBF7EAA}"/>
              </a:ext>
            </a:extLst>
          </p:cNvPr>
          <p:cNvSpPr txBox="1"/>
          <p:nvPr/>
        </p:nvSpPr>
        <p:spPr>
          <a:xfrm>
            <a:off x="592278" y="1260401"/>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6AC9C216-DEC3-43BC-967D-18118E8C05DA}"/>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8" name="CuadroTexto 7">
            <a:extLst>
              <a:ext uri="{FF2B5EF4-FFF2-40B4-BE49-F238E27FC236}">
                <a16:creationId xmlns:a16="http://schemas.microsoft.com/office/drawing/2014/main" id="{7EACA730-FFF4-B072-7D8D-2BB8D319586C}"/>
              </a:ext>
            </a:extLst>
          </p:cNvPr>
          <p:cNvSpPr txBox="1"/>
          <p:nvPr/>
        </p:nvSpPr>
        <p:spPr>
          <a:xfrm>
            <a:off x="8693722" y="8102644"/>
            <a:ext cx="3239028" cy="369332"/>
          </a:xfrm>
          <a:prstGeom prst="rect">
            <a:avLst/>
          </a:prstGeom>
          <a:noFill/>
        </p:spPr>
        <p:txBody>
          <a:bodyPr wrap="none" rtlCol="0">
            <a:spAutoFit/>
          </a:bodyPr>
          <a:lstStyle/>
          <a:p>
            <a:r>
              <a:rPr lang="en-US" dirty="0"/>
              <a:t> Source: Prepared by the author</a:t>
            </a:r>
            <a:endParaRPr lang="es-CO" dirty="0"/>
          </a:p>
        </p:txBody>
      </p:sp>
      <p:sp>
        <p:nvSpPr>
          <p:cNvPr id="10" name="CuadroTexto 9">
            <a:extLst>
              <a:ext uri="{FF2B5EF4-FFF2-40B4-BE49-F238E27FC236}">
                <a16:creationId xmlns:a16="http://schemas.microsoft.com/office/drawing/2014/main" id="{DF9E8983-176C-A113-9EA2-1FBB7AF5809D}"/>
              </a:ext>
            </a:extLst>
          </p:cNvPr>
          <p:cNvSpPr txBox="1"/>
          <p:nvPr/>
        </p:nvSpPr>
        <p:spPr>
          <a:xfrm>
            <a:off x="8682915" y="2050033"/>
            <a:ext cx="8045706" cy="5632311"/>
          </a:xfrm>
          <a:prstGeom prst="rect">
            <a:avLst/>
          </a:prstGeom>
          <a:noFill/>
        </p:spPr>
        <p:txBody>
          <a:bodyPr wrap="square" rtlCol="0">
            <a:spAutoFit/>
          </a:bodyPr>
          <a:lstStyle/>
          <a:p>
            <a:pPr algn="just"/>
            <a:r>
              <a:rPr lang="en-US" sz="2400" dirty="0"/>
              <a:t>A country is an outlier if it has many people outside the item range (more than 10% of those assessed fall outside the difficulty range of the items applied), or its targeting_diff (difference between ability and difficulty) is extreme (person-item indices exceed ±2 standard deviations). Countries marked as outliers are those with |z| values of targeting diff greater than 2 (clearly misaligned country) or percentage outside of the difficulty range is greater than 10%. These indicators are interpreted as serious coverage problems, indicating ceiling or floor effects in the test. </a:t>
            </a:r>
          </a:p>
          <a:p>
            <a:pPr algn="just"/>
            <a:endParaRPr lang="en-US" sz="2400" dirty="0"/>
          </a:p>
          <a:p>
            <a:pPr algn="just"/>
            <a:r>
              <a:rPr lang="en-US" sz="2400" b="1" dirty="0"/>
              <a:t>Only two countries show ceiling effects (their extreme abilities cannot be measured due to the difficulty of the items applied). These countries are Japan and Singapore</a:t>
            </a:r>
          </a:p>
          <a:p>
            <a:pPr algn="just"/>
            <a:endParaRPr lang="es-CO" sz="2400" b="1" dirty="0"/>
          </a:p>
        </p:txBody>
      </p:sp>
      <p:graphicFrame>
        <p:nvGraphicFramePr>
          <p:cNvPr id="6" name="Tabla 5">
            <a:extLst>
              <a:ext uri="{FF2B5EF4-FFF2-40B4-BE49-F238E27FC236}">
                <a16:creationId xmlns:a16="http://schemas.microsoft.com/office/drawing/2014/main" id="{14C3328A-3F9B-5AFF-8858-EAB7712FACB4}"/>
              </a:ext>
            </a:extLst>
          </p:cNvPr>
          <p:cNvGraphicFramePr>
            <a:graphicFrameLocks noGrp="1"/>
          </p:cNvGraphicFramePr>
          <p:nvPr>
            <p:extLst>
              <p:ext uri="{D42A27DB-BD31-4B8C-83A1-F6EECF244321}">
                <p14:modId xmlns:p14="http://schemas.microsoft.com/office/powerpoint/2010/main" val="2443246992"/>
              </p:ext>
            </p:extLst>
          </p:nvPr>
        </p:nvGraphicFramePr>
        <p:xfrm>
          <a:off x="762000" y="3811751"/>
          <a:ext cx="6934200" cy="1682687"/>
        </p:xfrm>
        <a:graphic>
          <a:graphicData uri="http://schemas.openxmlformats.org/drawingml/2006/table">
            <a:tbl>
              <a:tblPr firstRow="1" firstCol="1" bandRow="1">
                <a:tableStyleId>{5C22544A-7EE6-4342-B048-85BDC9FD1C3A}</a:tableStyleId>
              </a:tblPr>
              <a:tblGrid>
                <a:gridCol w="622862">
                  <a:extLst>
                    <a:ext uri="{9D8B030D-6E8A-4147-A177-3AD203B41FA5}">
                      <a16:colId xmlns:a16="http://schemas.microsoft.com/office/drawing/2014/main" val="150265922"/>
                    </a:ext>
                  </a:extLst>
                </a:gridCol>
                <a:gridCol w="634383">
                  <a:extLst>
                    <a:ext uri="{9D8B030D-6E8A-4147-A177-3AD203B41FA5}">
                      <a16:colId xmlns:a16="http://schemas.microsoft.com/office/drawing/2014/main" val="481681329"/>
                    </a:ext>
                  </a:extLst>
                </a:gridCol>
                <a:gridCol w="785778">
                  <a:extLst>
                    <a:ext uri="{9D8B030D-6E8A-4147-A177-3AD203B41FA5}">
                      <a16:colId xmlns:a16="http://schemas.microsoft.com/office/drawing/2014/main" val="725604314"/>
                    </a:ext>
                  </a:extLst>
                </a:gridCol>
                <a:gridCol w="785778">
                  <a:extLst>
                    <a:ext uri="{9D8B030D-6E8A-4147-A177-3AD203B41FA5}">
                      <a16:colId xmlns:a16="http://schemas.microsoft.com/office/drawing/2014/main" val="845649783"/>
                    </a:ext>
                  </a:extLst>
                </a:gridCol>
                <a:gridCol w="1335822">
                  <a:extLst>
                    <a:ext uri="{9D8B030D-6E8A-4147-A177-3AD203B41FA5}">
                      <a16:colId xmlns:a16="http://schemas.microsoft.com/office/drawing/2014/main" val="188555057"/>
                    </a:ext>
                  </a:extLst>
                </a:gridCol>
                <a:gridCol w="1306503">
                  <a:extLst>
                    <a:ext uri="{9D8B030D-6E8A-4147-A177-3AD203B41FA5}">
                      <a16:colId xmlns:a16="http://schemas.microsoft.com/office/drawing/2014/main" val="3970130043"/>
                    </a:ext>
                  </a:extLst>
                </a:gridCol>
                <a:gridCol w="1463074">
                  <a:extLst>
                    <a:ext uri="{9D8B030D-6E8A-4147-A177-3AD203B41FA5}">
                      <a16:colId xmlns:a16="http://schemas.microsoft.com/office/drawing/2014/main" val="925207520"/>
                    </a:ext>
                  </a:extLst>
                </a:gridCol>
              </a:tblGrid>
              <a:tr h="456715">
                <a:tc>
                  <a:txBody>
                    <a:bodyPr/>
                    <a:lstStyle/>
                    <a:p>
                      <a:pPr algn="ctr">
                        <a:lnSpc>
                          <a:spcPct val="100000"/>
                        </a:lnSpc>
                        <a:spcAft>
                          <a:spcPts val="0"/>
                        </a:spcAft>
                        <a:buNone/>
                      </a:pPr>
                      <a:endParaRPr lang="es-CO" sz="2000" kern="100" dirty="0">
                        <a:effectLst/>
                        <a:latin typeface="Aptos" panose="020B0004020202020204" pitchFamily="34" charset="0"/>
                      </a:endParaRPr>
                    </a:p>
                  </a:txBody>
                  <a:tcPr marL="44450" marR="44450" marT="0" marB="0" anchor="b"/>
                </a:tc>
                <a:tc>
                  <a:txBody>
                    <a:bodyPr/>
                    <a:lstStyle/>
                    <a:p>
                      <a:pPr algn="ctr">
                        <a:lnSpc>
                          <a:spcPct val="100000"/>
                        </a:lnSpc>
                        <a:spcAft>
                          <a:spcPts val="0"/>
                        </a:spcAft>
                        <a:buNone/>
                      </a:pPr>
                      <a:r>
                        <a:rPr lang="es-CO" sz="2000" kern="0" dirty="0">
                          <a:effectLst/>
                        </a:rPr>
                        <a:t>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00000"/>
                        </a:lnSpc>
                        <a:spcAft>
                          <a:spcPts val="0"/>
                        </a:spcAft>
                        <a:buNone/>
                      </a:pPr>
                      <a:r>
                        <a:rPr lang="es-CO" sz="2000" kern="0" dirty="0">
                          <a:effectLst/>
                        </a:rPr>
                        <a:t>theta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00000"/>
                        </a:lnSpc>
                        <a:spcAft>
                          <a:spcPts val="0"/>
                        </a:spcAft>
                        <a:buNone/>
                      </a:pPr>
                      <a:r>
                        <a:rPr lang="es-CO" sz="2000" kern="0" dirty="0">
                          <a:effectLst/>
                        </a:rPr>
                        <a:t>beta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00000"/>
                        </a:lnSpc>
                        <a:spcAft>
                          <a:spcPts val="0"/>
                        </a:spcAft>
                        <a:buNone/>
                      </a:pPr>
                      <a:r>
                        <a:rPr lang="es-CO" sz="2000" kern="0" dirty="0">
                          <a:effectLst/>
                        </a:rPr>
                        <a:t>Targeting</a:t>
                      </a:r>
                    </a:p>
                    <a:p>
                      <a:pPr algn="ctr">
                        <a:lnSpc>
                          <a:spcPct val="100000"/>
                        </a:lnSpc>
                        <a:spcAft>
                          <a:spcPts val="0"/>
                        </a:spcAft>
                        <a:buNone/>
                      </a:pPr>
                      <a:r>
                        <a:rPr lang="es-CO" sz="2000" kern="0" dirty="0">
                          <a:effectLst/>
                        </a:rPr>
                        <a:t>_diff</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00000"/>
                        </a:lnSpc>
                        <a:spcAft>
                          <a:spcPts val="0"/>
                        </a:spcAft>
                        <a:buNone/>
                      </a:pPr>
                      <a:r>
                        <a:rPr lang="es-CO" sz="2000" kern="0" dirty="0">
                          <a:effectLst/>
                        </a:rPr>
                        <a:t>z_</a:t>
                      </a:r>
                    </a:p>
                    <a:p>
                      <a:pPr algn="ctr">
                        <a:lnSpc>
                          <a:spcPct val="100000"/>
                        </a:lnSpc>
                        <a:spcAft>
                          <a:spcPts val="0"/>
                        </a:spcAft>
                        <a:buNone/>
                      </a:pPr>
                      <a:r>
                        <a:rPr lang="es-CO" sz="2000" kern="0" dirty="0">
                          <a:effectLst/>
                        </a:rPr>
                        <a:t>targeting</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00000"/>
                        </a:lnSpc>
                        <a:spcAft>
                          <a:spcPts val="0"/>
                        </a:spcAft>
                        <a:buNone/>
                      </a:pPr>
                      <a:r>
                        <a:rPr lang="es-CO" sz="2000" kern="0" dirty="0">
                          <a:effectLst/>
                        </a:rPr>
                        <a:t>outlier_</a:t>
                      </a:r>
                    </a:p>
                    <a:p>
                      <a:pPr algn="ctr">
                        <a:lnSpc>
                          <a:spcPct val="100000"/>
                        </a:lnSpc>
                        <a:spcAft>
                          <a:spcPts val="0"/>
                        </a:spcAft>
                        <a:buNone/>
                      </a:pPr>
                      <a:r>
                        <a:rPr lang="es-CO" sz="2000" kern="0" dirty="0">
                          <a:effectLst/>
                        </a:rPr>
                        <a:t>targeting</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70300044"/>
                  </a:ext>
                </a:extLst>
              </a:tr>
              <a:tr h="504734">
                <a:tc>
                  <a:txBody>
                    <a:bodyPr/>
                    <a:lstStyle/>
                    <a:p>
                      <a:pPr algn="ctr">
                        <a:lnSpc>
                          <a:spcPct val="150000"/>
                        </a:lnSpc>
                        <a:spcAft>
                          <a:spcPts val="800"/>
                        </a:spcAft>
                        <a:buNone/>
                      </a:pPr>
                      <a:r>
                        <a:rPr lang="es-CO" sz="2000" kern="0">
                          <a:effectLst/>
                        </a:rPr>
                        <a:t>JPN</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227</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1,103</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0,428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0,675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2,260</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TRUE</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003567310"/>
                  </a:ext>
                </a:extLst>
              </a:tr>
              <a:tr h="568353">
                <a:tc>
                  <a:txBody>
                    <a:bodyPr/>
                    <a:lstStyle/>
                    <a:p>
                      <a:pPr algn="ctr">
                        <a:lnSpc>
                          <a:spcPct val="150000"/>
                        </a:lnSpc>
                        <a:spcAft>
                          <a:spcPts val="800"/>
                        </a:spcAft>
                        <a:buNone/>
                      </a:pPr>
                      <a:r>
                        <a:rPr lang="es-CO" sz="2000" kern="0">
                          <a:effectLst/>
                        </a:rPr>
                        <a:t>SGP</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193</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1,105</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0,428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0,677</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2,265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TRUE</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00565732"/>
                  </a:ext>
                </a:extLst>
              </a:tr>
            </a:tbl>
          </a:graphicData>
        </a:graphic>
      </p:graphicFrame>
    </p:spTree>
    <p:extLst>
      <p:ext uri="{BB962C8B-B14F-4D97-AF65-F5344CB8AC3E}">
        <p14:creationId xmlns:p14="http://schemas.microsoft.com/office/powerpoint/2010/main" val="3206998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51647-9D72-08FB-7050-25BC0849EB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6AE705B-9280-9AF4-9930-954F2C413CBA}"/>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E3846F86-0367-09D9-9D3C-7C38F98D8DBF}"/>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Discussion</a:t>
            </a:r>
          </a:p>
        </p:txBody>
      </p:sp>
      <p:sp>
        <p:nvSpPr>
          <p:cNvPr id="4" name="TextBox 4">
            <a:extLst>
              <a:ext uri="{FF2B5EF4-FFF2-40B4-BE49-F238E27FC236}">
                <a16:creationId xmlns:a16="http://schemas.microsoft.com/office/drawing/2014/main" id="{85E11E71-0A06-F397-237C-0F4DA514245E}"/>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AFB65C10-2966-71C2-86D7-36620F39FED2}"/>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CuadroTexto 5">
            <a:extLst>
              <a:ext uri="{FF2B5EF4-FFF2-40B4-BE49-F238E27FC236}">
                <a16:creationId xmlns:a16="http://schemas.microsoft.com/office/drawing/2014/main" id="{42F17484-94D6-1B51-3DEE-796616C1E3C6}"/>
              </a:ext>
            </a:extLst>
          </p:cNvPr>
          <p:cNvSpPr txBox="1"/>
          <p:nvPr/>
        </p:nvSpPr>
        <p:spPr>
          <a:xfrm>
            <a:off x="1028700" y="1980899"/>
            <a:ext cx="11010900" cy="7478970"/>
          </a:xfrm>
          <a:prstGeom prst="rect">
            <a:avLst/>
          </a:prstGeom>
          <a:noFill/>
        </p:spPr>
        <p:txBody>
          <a:bodyPr wrap="square" rtlCol="0">
            <a:spAutoFit/>
          </a:bodyPr>
          <a:lstStyle/>
          <a:p>
            <a:endParaRPr lang="en-US" sz="2400" dirty="0"/>
          </a:p>
          <a:p>
            <a:pPr algn="just"/>
            <a:r>
              <a:rPr lang="en-US" sz="2400" dirty="0"/>
              <a:t>The findings of this study suggest that the PISA 2022 assessment does not present floor effects for Colombian students. The Wright maps show that the distribution of student abilities is adequately covered by the range of item difficulties included in the test. This indicates that the assessment can capture performance at the lower and middle levels of the achievement continuum for this population.</a:t>
            </a:r>
            <a:endParaRPr lang="es-CO" sz="2400" dirty="0"/>
          </a:p>
          <a:p>
            <a:endParaRPr lang="en-US" sz="2400" dirty="0"/>
          </a:p>
          <a:p>
            <a:pPr algn="just"/>
            <a:r>
              <a:rPr lang="en-US" sz="2400" dirty="0"/>
              <a:t>These results contrast with findings from previous studies in other low- and middle-income countries, where substantial proportions of students performed below the minimum proficiency levels measured by international assessments (Rutkowski et al., 2019). In the case of Colombia, the alignment between item difficulty and student ability supports the validity of inferences drawn from PISA 2022 results.</a:t>
            </a:r>
            <a:endParaRPr lang="es-CO" sz="2400" dirty="0"/>
          </a:p>
          <a:p>
            <a:pPr algn="just"/>
            <a:endParaRPr lang="en-US" sz="2400" dirty="0"/>
          </a:p>
          <a:p>
            <a:pPr algn="just"/>
            <a:r>
              <a:rPr lang="en-US" sz="2400" dirty="0"/>
              <a:t>However, the analysis also reveals ceiling effects in high-performing countries such as Japan and Singapore. In these cases, student abilities exceed the difficulty of the most challenging items, limiting the assessment’s ability to differentiate among students at the upper end of the performance distribution. This finding highlights an ongoing challenge for large-scale assessments: balancing the need to measure low-performing students accurately while also capturing very high levels of achievement.</a:t>
            </a:r>
            <a:endParaRPr lang="es-CO" sz="2400" dirty="0"/>
          </a:p>
          <a:p>
            <a:pPr algn="just"/>
            <a:r>
              <a:rPr lang="en-US" sz="2400" b="1" dirty="0"/>
              <a:t> </a:t>
            </a:r>
            <a:endParaRPr lang="es-CO" sz="2400" dirty="0"/>
          </a:p>
        </p:txBody>
      </p:sp>
    </p:spTree>
    <p:extLst>
      <p:ext uri="{BB962C8B-B14F-4D97-AF65-F5344CB8AC3E}">
        <p14:creationId xmlns:p14="http://schemas.microsoft.com/office/powerpoint/2010/main" val="1468601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A32F9-667C-6B90-DE7F-61EA2EB58EE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19D7BF9-6EDC-7046-686F-0E0BFECF0275}"/>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03AB912E-2F07-0979-01C1-B9406C0C77DA}"/>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Conclusion  </a:t>
            </a:r>
          </a:p>
        </p:txBody>
      </p:sp>
      <p:sp>
        <p:nvSpPr>
          <p:cNvPr id="4" name="TextBox 4">
            <a:extLst>
              <a:ext uri="{FF2B5EF4-FFF2-40B4-BE49-F238E27FC236}">
                <a16:creationId xmlns:a16="http://schemas.microsoft.com/office/drawing/2014/main" id="{108ECEC4-480C-EEF7-0BD5-FA85B6788B21}"/>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713BD16A-BC62-294E-CA7B-50075751CB6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CuadroTexto 5">
            <a:extLst>
              <a:ext uri="{FF2B5EF4-FFF2-40B4-BE49-F238E27FC236}">
                <a16:creationId xmlns:a16="http://schemas.microsoft.com/office/drawing/2014/main" id="{66F4C57F-BC64-0D05-BAAF-81FCC6452C5B}"/>
              </a:ext>
            </a:extLst>
          </p:cNvPr>
          <p:cNvSpPr txBox="1"/>
          <p:nvPr/>
        </p:nvSpPr>
        <p:spPr>
          <a:xfrm>
            <a:off x="1028700" y="2628900"/>
            <a:ext cx="10934700" cy="6001643"/>
          </a:xfrm>
          <a:prstGeom prst="rect">
            <a:avLst/>
          </a:prstGeom>
          <a:noFill/>
        </p:spPr>
        <p:txBody>
          <a:bodyPr wrap="square" rtlCol="0">
            <a:spAutoFit/>
          </a:bodyPr>
          <a:lstStyle/>
          <a:p>
            <a:pPr algn="just"/>
            <a:r>
              <a:rPr lang="en-US" sz="2400" dirty="0"/>
              <a:t>This study examined whether floor effects in standardized assessments could explain the performance of Colombian students, using PISA 2022 data and a psychometric approach based on Wright maps. The results indicate that PISA 2022 adequately measures the abilities of Colombian students and does not suffer from floor effects that would undermine the interpretation of results.</a:t>
            </a:r>
          </a:p>
          <a:p>
            <a:pPr algn="just"/>
            <a:endParaRPr lang="es-CO" sz="2400" dirty="0"/>
          </a:p>
          <a:p>
            <a:pPr algn="just"/>
            <a:r>
              <a:rPr lang="en-US" sz="2400" dirty="0"/>
              <a:t>The absence of floor effects suggests that Colombia’s low average performance in PISA cannot be attributed to limitations of the assessment instrument itself but rather reflects genuine challenges in student learning outcomes. At the same time, the presence of ceiling effects in high-performing countries points to the need for continued refinement of assessment designs.</a:t>
            </a:r>
          </a:p>
          <a:p>
            <a:pPr algn="just"/>
            <a:endParaRPr lang="es-CO" sz="2400" dirty="0"/>
          </a:p>
          <a:p>
            <a:pPr algn="just"/>
            <a:r>
              <a:rPr lang="en-US" sz="2400" dirty="0"/>
              <a:t>Finally, this research highlights the value of evaluating assessment systems themselves. Ensuring transparency and public access to assessment data would allow researchers and policymakers to conduct independent analyses and improve the quality, equity, and usefulness of educational evaluations.</a:t>
            </a:r>
            <a:endParaRPr lang="es-CO" sz="2400" dirty="0"/>
          </a:p>
        </p:txBody>
      </p:sp>
    </p:spTree>
    <p:extLst>
      <p:ext uri="{BB962C8B-B14F-4D97-AF65-F5344CB8AC3E}">
        <p14:creationId xmlns:p14="http://schemas.microsoft.com/office/powerpoint/2010/main" val="3371605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4C310-54EC-93B2-3F6F-1E74A7D00D20}"/>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A3F58B04-4948-5E4E-82BB-E5B60FF64399}"/>
              </a:ext>
            </a:extLst>
          </p:cNvPr>
          <p:cNvSpPr txBox="1"/>
          <p:nvPr/>
        </p:nvSpPr>
        <p:spPr>
          <a:xfrm>
            <a:off x="838200" y="486088"/>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References</a:t>
            </a:r>
          </a:p>
        </p:txBody>
      </p:sp>
      <p:sp>
        <p:nvSpPr>
          <p:cNvPr id="4" name="TextBox 4">
            <a:extLst>
              <a:ext uri="{FF2B5EF4-FFF2-40B4-BE49-F238E27FC236}">
                <a16:creationId xmlns:a16="http://schemas.microsoft.com/office/drawing/2014/main" id="{2D7449D0-B02B-4524-21BB-855014CEADC4}"/>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6" name="CuadroTexto 5">
            <a:extLst>
              <a:ext uri="{FF2B5EF4-FFF2-40B4-BE49-F238E27FC236}">
                <a16:creationId xmlns:a16="http://schemas.microsoft.com/office/drawing/2014/main" id="{5E52D093-DFAC-AC09-C47F-6FE7C95BC0EA}"/>
              </a:ext>
            </a:extLst>
          </p:cNvPr>
          <p:cNvSpPr txBox="1"/>
          <p:nvPr/>
        </p:nvSpPr>
        <p:spPr>
          <a:xfrm>
            <a:off x="609600" y="1250705"/>
            <a:ext cx="17068800" cy="8679299"/>
          </a:xfrm>
          <a:prstGeom prst="rect">
            <a:avLst/>
          </a:prstGeom>
          <a:noFill/>
        </p:spPr>
        <p:txBody>
          <a:bodyPr wrap="square" rtlCol="0">
            <a:spAutoFit/>
          </a:bodyPr>
          <a:lstStyle/>
          <a:p>
            <a:pPr algn="just"/>
            <a:r>
              <a:rPr lang="es-CO" dirty="0"/>
              <a:t>Carrasco, D., Rutkowski, D., &amp; Rutkowski, L. (2023). </a:t>
            </a:r>
            <a:r>
              <a:rPr lang="en-US" dirty="0"/>
              <a:t>The advantages of regional large-scale assessments: Evidence from the ERCE learning survey. </a:t>
            </a:r>
            <a:r>
              <a:rPr lang="en-US" i="1" dirty="0"/>
              <a:t>International Journal of Educational Development</a:t>
            </a:r>
            <a:r>
              <a:rPr lang="en-US" dirty="0"/>
              <a:t>, </a:t>
            </a:r>
            <a:r>
              <a:rPr lang="en-US" i="1" dirty="0"/>
              <a:t>102</a:t>
            </a:r>
            <a:r>
              <a:rPr lang="en-US" dirty="0"/>
              <a:t>, 102867. </a:t>
            </a:r>
            <a:r>
              <a:rPr lang="en-US" u="sng" dirty="0">
                <a:hlinkClick r:id="rId3"/>
              </a:rPr>
              <a:t>https://doi.org/10.1016/j.ijedudev.2023.102867</a:t>
            </a:r>
            <a:endParaRPr lang="es-CO" dirty="0"/>
          </a:p>
          <a:p>
            <a:pPr algn="just"/>
            <a:r>
              <a:rPr lang="en-US" dirty="0"/>
              <a:t>De Ayala, R. J. (2013). </a:t>
            </a:r>
            <a:r>
              <a:rPr lang="en-US" i="1" dirty="0"/>
              <a:t>The theory and practice of Item Response Theory</a:t>
            </a:r>
            <a:r>
              <a:rPr lang="en-US" dirty="0"/>
              <a:t>. Guildford Press.</a:t>
            </a:r>
            <a:endParaRPr lang="es-CO" dirty="0"/>
          </a:p>
          <a:p>
            <a:pPr algn="just"/>
            <a:r>
              <a:rPr lang="en-US" dirty="0"/>
              <a:t>Embretson, R. (2000). </a:t>
            </a:r>
            <a:r>
              <a:rPr lang="en-US" i="1" dirty="0"/>
              <a:t>Item Response Theory for Psychologist.</a:t>
            </a:r>
            <a:r>
              <a:rPr lang="en-US" dirty="0"/>
              <a:t> Laurence Erlbaum Associates Inc.</a:t>
            </a:r>
            <a:endParaRPr lang="es-CO" dirty="0"/>
          </a:p>
          <a:p>
            <a:pPr algn="just"/>
            <a:r>
              <a:rPr lang="es-CO" dirty="0"/>
              <a:t>Empresarios por la Educación </a:t>
            </a:r>
            <a:r>
              <a:rPr lang="es-CO" dirty="0" err="1"/>
              <a:t>ExE</a:t>
            </a:r>
            <a:r>
              <a:rPr lang="es-CO" dirty="0"/>
              <a:t>. (2022). </a:t>
            </a:r>
            <a:r>
              <a:rPr lang="es-CO" i="1" dirty="0"/>
              <a:t>Reporte general de resultados Colombia en PISA2022</a:t>
            </a:r>
            <a:r>
              <a:rPr lang="es-CO" dirty="0"/>
              <a:t>. </a:t>
            </a:r>
            <a:r>
              <a:rPr lang="es-CO" u="sng" dirty="0">
                <a:hlinkClick r:id="rId4"/>
              </a:rPr>
              <a:t>https://www.fundacionexe.org.co/wp-content/uploads/2024/03/Reporte-general-de-resultados-PISA-2022.pdf</a:t>
            </a:r>
            <a:endParaRPr lang="es-CO" dirty="0"/>
          </a:p>
          <a:p>
            <a:pPr algn="just"/>
            <a:r>
              <a:rPr lang="es-CO" dirty="0" err="1"/>
              <a:t>Hontagas</a:t>
            </a:r>
            <a:r>
              <a:rPr lang="es-CO" dirty="0"/>
              <a:t>, P., Ponsoda, V., Olea, J., &amp; Revuelta, J. (1998). Representación de funciones características de ítems dicotómicos y politómico. </a:t>
            </a:r>
            <a:r>
              <a:rPr lang="es-CO" i="1" dirty="0" err="1"/>
              <a:t>Psychotema</a:t>
            </a:r>
            <a:r>
              <a:rPr lang="es-CO" dirty="0"/>
              <a:t>, </a:t>
            </a:r>
            <a:r>
              <a:rPr lang="es-CO" i="1" dirty="0"/>
              <a:t>10</a:t>
            </a:r>
            <a:r>
              <a:rPr lang="es-CO" dirty="0"/>
              <a:t>(1), 475–479. </a:t>
            </a:r>
            <a:r>
              <a:rPr lang="es-CO" u="sng" dirty="0">
                <a:hlinkClick r:id="rId5"/>
              </a:rPr>
              <a:t>https://www.psicothema.com/contenido?num=19981002</a:t>
            </a:r>
            <a:endParaRPr lang="es-CO" dirty="0"/>
          </a:p>
          <a:p>
            <a:pPr algn="just"/>
            <a:r>
              <a:rPr lang="es-CO" dirty="0" err="1"/>
              <a:t>Lopez</a:t>
            </a:r>
            <a:r>
              <a:rPr lang="es-CO" dirty="0"/>
              <a:t>, J. (2005). </a:t>
            </a:r>
            <a:r>
              <a:rPr lang="es-CO" dirty="0" err="1"/>
              <a:t>Items</a:t>
            </a:r>
            <a:r>
              <a:rPr lang="es-CO" dirty="0"/>
              <a:t> politómicos vs. Dicotómicos: Un estudio metodológico. </a:t>
            </a:r>
            <a:r>
              <a:rPr lang="en-US" i="1" dirty="0"/>
              <a:t>Annals of Psychology</a:t>
            </a:r>
            <a:r>
              <a:rPr lang="en-US" dirty="0"/>
              <a:t>, </a:t>
            </a:r>
            <a:r>
              <a:rPr lang="en-US" i="1" dirty="0"/>
              <a:t>21</a:t>
            </a:r>
            <a:r>
              <a:rPr lang="en-US" dirty="0"/>
              <a:t>(2), 339–344. </a:t>
            </a:r>
            <a:r>
              <a:rPr lang="en-US" u="sng" dirty="0">
                <a:hlinkClick r:id="rId6"/>
              </a:rPr>
              <a:t>https://revistas.um.es/analesps/article/view/26941</a:t>
            </a:r>
            <a:endParaRPr lang="es-CO" dirty="0"/>
          </a:p>
          <a:p>
            <a:pPr algn="just"/>
            <a:r>
              <a:rPr lang="en-US" dirty="0"/>
              <a:t>Masters, G. N. (1982). A Rasch Model for Partial Credit Scoring. </a:t>
            </a:r>
            <a:r>
              <a:rPr lang="en-US" i="1" dirty="0"/>
              <a:t>Psychometrika</a:t>
            </a:r>
            <a:r>
              <a:rPr lang="en-US" dirty="0"/>
              <a:t>, </a:t>
            </a:r>
            <a:r>
              <a:rPr lang="en-US" i="1" dirty="0"/>
              <a:t>47</a:t>
            </a:r>
            <a:r>
              <a:rPr lang="en-US" dirty="0"/>
              <a:t>(2), 149–174. </a:t>
            </a:r>
            <a:r>
              <a:rPr lang="en-US" u="sng" dirty="0">
                <a:hlinkClick r:id="rId7"/>
              </a:rPr>
              <a:t>https://doi.org/10.1007/BF02296272</a:t>
            </a:r>
            <a:endParaRPr lang="es-CO" dirty="0"/>
          </a:p>
          <a:p>
            <a:pPr algn="just"/>
            <a:r>
              <a:rPr lang="en-US" dirty="0"/>
              <a:t>Millsap, R. E. (2011). </a:t>
            </a:r>
            <a:r>
              <a:rPr lang="en-US" i="1" dirty="0"/>
              <a:t>Statistical Approaches to Measurement Invariance</a:t>
            </a:r>
            <a:r>
              <a:rPr lang="en-US" dirty="0"/>
              <a:t>. Routledge.</a:t>
            </a:r>
            <a:endParaRPr lang="es-CO" dirty="0"/>
          </a:p>
          <a:p>
            <a:pPr algn="just"/>
            <a:r>
              <a:rPr lang="en-US" dirty="0"/>
              <a:t>NRC National Research Council. (2001). </a:t>
            </a:r>
            <a:r>
              <a:rPr lang="en-US" i="1" dirty="0"/>
              <a:t>Knowing What Students Know: The Science and Design of Educational Assessment 2001</a:t>
            </a:r>
            <a:r>
              <a:rPr lang="en-US" dirty="0"/>
              <a:t>. </a:t>
            </a:r>
            <a:r>
              <a:rPr lang="es-CO" u="sng" dirty="0">
                <a:hlinkClick r:id="rId8"/>
              </a:rPr>
              <a:t>https://www.nationalacademies.org/publications/10019</a:t>
            </a:r>
            <a:endParaRPr lang="es-CO" dirty="0"/>
          </a:p>
          <a:p>
            <a:pPr algn="just"/>
            <a:r>
              <a:rPr lang="es-CO" dirty="0"/>
              <a:t>Ovalle Ramírez, C. P. (2025). Hacia una visión pragmática de la medición en Educación. </a:t>
            </a:r>
            <a:r>
              <a:rPr lang="en-US" i="1" dirty="0"/>
              <a:t>Tempus </a:t>
            </a:r>
            <a:r>
              <a:rPr lang="en-US" i="1" dirty="0" err="1"/>
              <a:t>Psicológico</a:t>
            </a:r>
            <a:r>
              <a:rPr lang="en-US" dirty="0"/>
              <a:t>, </a:t>
            </a:r>
            <a:r>
              <a:rPr lang="en-US" i="1" dirty="0"/>
              <a:t>8</a:t>
            </a:r>
            <a:r>
              <a:rPr lang="en-US" dirty="0"/>
              <a:t>(1). </a:t>
            </a:r>
            <a:r>
              <a:rPr lang="en-US" u="sng" dirty="0">
                <a:hlinkClick r:id="rId9"/>
              </a:rPr>
              <a:t>https://doi.org/10.30554/tempuspsi.8.1.5161.2025</a:t>
            </a:r>
            <a:endParaRPr lang="es-CO" dirty="0"/>
          </a:p>
          <a:p>
            <a:pPr algn="just"/>
            <a:r>
              <a:rPr lang="en-US" i="1" dirty="0"/>
              <a:t>R: The R Project for Statistical Computing</a:t>
            </a:r>
            <a:r>
              <a:rPr lang="en-US" dirty="0"/>
              <a:t>. (n.d.). Retrieved February 9, 2026, from </a:t>
            </a:r>
            <a:r>
              <a:rPr lang="en-US" u="sng" dirty="0">
                <a:hlinkClick r:id="rId10"/>
              </a:rPr>
              <a:t>https://www.r-project.org/</a:t>
            </a:r>
            <a:endParaRPr lang="es-CO" dirty="0"/>
          </a:p>
          <a:p>
            <a:pPr algn="just"/>
            <a:r>
              <a:rPr lang="en-US" dirty="0"/>
              <a:t>Rasch, G. (1960). </a:t>
            </a:r>
            <a:r>
              <a:rPr lang="en-US" i="1" dirty="0"/>
              <a:t>Studies in mathematical psychology: I. Probabilistic models for some intelligence and attainment tests</a:t>
            </a:r>
            <a:r>
              <a:rPr lang="en-US" dirty="0"/>
              <a:t>. Nielsen &amp; Lydiche.</a:t>
            </a:r>
            <a:endParaRPr lang="es-CO" dirty="0"/>
          </a:p>
          <a:p>
            <a:pPr algn="just"/>
            <a:r>
              <a:rPr lang="en-US" dirty="0"/>
              <a:t>Rutkowski, D., &amp; Rutkowski, L. (2021). Running the Wrong Race? The Case of PISA for Development. </a:t>
            </a:r>
            <a:r>
              <a:rPr lang="en-US" i="1" dirty="0"/>
              <a:t>Comparative Education Review</a:t>
            </a:r>
            <a:r>
              <a:rPr lang="en-US" dirty="0"/>
              <a:t>, </a:t>
            </a:r>
            <a:r>
              <a:rPr lang="en-US" i="1" dirty="0"/>
              <a:t>65</a:t>
            </a:r>
            <a:r>
              <a:rPr lang="en-US" dirty="0"/>
              <a:t>(1), 147–165. </a:t>
            </a:r>
            <a:r>
              <a:rPr lang="en-US" u="sng" dirty="0">
                <a:hlinkClick r:id="rId11"/>
              </a:rPr>
              <a:t>https://doi.org/10.1086/712409</a:t>
            </a:r>
            <a:endParaRPr lang="es-CO" dirty="0"/>
          </a:p>
          <a:p>
            <a:pPr algn="just"/>
            <a:r>
              <a:rPr lang="en-US" dirty="0"/>
              <a:t>Rutkowski, D., Rutkowski, L., &amp; Liaw, Y. (2018). Measuring Widening Proficiency Differences in International Assessments: Are Current Approaches Enough? </a:t>
            </a:r>
            <a:r>
              <a:rPr lang="en-US" i="1" dirty="0"/>
              <a:t>Educational Measurement: Issues and Practice</a:t>
            </a:r>
            <a:r>
              <a:rPr lang="en-US" dirty="0"/>
              <a:t>, </a:t>
            </a:r>
            <a:r>
              <a:rPr lang="en-US" i="1" dirty="0"/>
              <a:t>37</a:t>
            </a:r>
            <a:r>
              <a:rPr lang="en-US" dirty="0"/>
              <a:t>(4), 40–48. </a:t>
            </a:r>
            <a:r>
              <a:rPr lang="en-US" u="sng" dirty="0">
                <a:hlinkClick r:id="rId12"/>
              </a:rPr>
              <a:t>https://doi.org/10.1111/emip.12225</a:t>
            </a:r>
            <a:endParaRPr lang="es-CO" dirty="0"/>
          </a:p>
          <a:p>
            <a:pPr algn="just"/>
            <a:r>
              <a:rPr lang="en-US" dirty="0"/>
              <a:t>Rutkowski, L., Gonzalez, E., Joncas, M., &amp; von Davier, M. (2010). International Large-Scale Assessment Data: Issues in Secondary Analysis and Reporting. </a:t>
            </a:r>
            <a:r>
              <a:rPr lang="en-US" i="1" dirty="0"/>
              <a:t>Educational Researcher</a:t>
            </a:r>
            <a:r>
              <a:rPr lang="en-US" dirty="0"/>
              <a:t>, </a:t>
            </a:r>
            <a:r>
              <a:rPr lang="en-US" i="1" dirty="0"/>
              <a:t>39</a:t>
            </a:r>
            <a:r>
              <a:rPr lang="en-US" dirty="0"/>
              <a:t>(2), 142–151. </a:t>
            </a:r>
            <a:r>
              <a:rPr lang="en-US" u="sng" dirty="0">
                <a:hlinkClick r:id="rId13"/>
              </a:rPr>
              <a:t>http://www.jstor.org/stable/27764566</a:t>
            </a:r>
            <a:endParaRPr lang="es-CO" dirty="0"/>
          </a:p>
          <a:p>
            <a:pPr algn="just"/>
            <a:r>
              <a:rPr lang="en-US" dirty="0"/>
              <a:t>Rutkowski, L., Rutkowski, D., &amp; Liaw, Y.-L. (2019). The existence and impact of floor effects for low-performing PISA participants. </a:t>
            </a:r>
            <a:r>
              <a:rPr lang="en-US" i="1" dirty="0"/>
              <a:t>Assessment in Education: Principles, Policy &amp; Practice</a:t>
            </a:r>
            <a:r>
              <a:rPr lang="en-US" dirty="0"/>
              <a:t>, </a:t>
            </a:r>
            <a:r>
              <a:rPr lang="en-US" i="1" dirty="0"/>
              <a:t>26</a:t>
            </a:r>
            <a:r>
              <a:rPr lang="en-US" dirty="0"/>
              <a:t>(6), 643–664. </a:t>
            </a:r>
            <a:r>
              <a:rPr lang="en-US" u="sng" dirty="0">
                <a:hlinkClick r:id="rId14"/>
              </a:rPr>
              <a:t>https://doi.org/10.1080/0969594X.2019.1577219</a:t>
            </a:r>
            <a:endParaRPr lang="es-CO" dirty="0"/>
          </a:p>
          <a:p>
            <a:pPr algn="just"/>
            <a:r>
              <a:rPr lang="es-CO" dirty="0"/>
              <a:t>Rutkowski, L., Rutkowski, D., &amp; Svetina Valdivia, D. (2022). </a:t>
            </a:r>
            <a:r>
              <a:rPr lang="en-US" dirty="0"/>
              <a:t>Multistage Test Design Considerations in International Large-Scale Assessments of Educational Achievement. In T. Nilsen, A. Stancel-</a:t>
            </a:r>
            <a:r>
              <a:rPr lang="en-US" dirty="0" err="1"/>
              <a:t>Piątak</a:t>
            </a:r>
            <a:r>
              <a:rPr lang="en-US" dirty="0"/>
              <a:t>, &amp; J.-E. Gustafsson (Eds.), </a:t>
            </a:r>
            <a:r>
              <a:rPr lang="en-US" i="1" dirty="0"/>
              <a:t>International Handbook of Comparative Large-Scale Studies in Education</a:t>
            </a:r>
            <a:r>
              <a:rPr lang="en-US" dirty="0"/>
              <a:t> (pp. 749–767). Springer International Publishing. </a:t>
            </a:r>
            <a:r>
              <a:rPr lang="en-US" u="sng" dirty="0">
                <a:hlinkClick r:id="rId15"/>
              </a:rPr>
              <a:t>https://doi.org/10.1007/978-3-030-88178-8_63</a:t>
            </a:r>
            <a:endParaRPr lang="es-CO" dirty="0"/>
          </a:p>
          <a:p>
            <a:pPr algn="just"/>
            <a:r>
              <a:rPr lang="en-US" dirty="0"/>
              <a:t>Sandoval-Hernandez, A., Rutkowski, D., &amp; Matta, T. (2019). Back to the drawing board: Can we compare background scales? </a:t>
            </a:r>
            <a:r>
              <a:rPr lang="es-CO" i="1" dirty="0"/>
              <a:t>Revista de Educación</a:t>
            </a:r>
            <a:r>
              <a:rPr lang="es-CO" dirty="0"/>
              <a:t>, (383). </a:t>
            </a:r>
            <a:r>
              <a:rPr lang="es-CO" u="sng" dirty="0">
                <a:hlinkClick r:id="rId16"/>
              </a:rPr>
              <a:t>https://doi.org/10.4438/1988-592X-RE-2019-383-400</a:t>
            </a:r>
            <a:endParaRPr lang="es-CO" dirty="0"/>
          </a:p>
          <a:p>
            <a:pPr algn="just"/>
            <a:r>
              <a:rPr lang="es-CO" dirty="0"/>
              <a:t>Suter, L. E., Smith, E., &amp; Denman, B. D. (2019). </a:t>
            </a:r>
            <a:r>
              <a:rPr lang="en-US" i="1" dirty="0"/>
              <a:t>The SAGE Handbook of Comparative Studies in Education</a:t>
            </a:r>
            <a:r>
              <a:rPr lang="en-US" dirty="0"/>
              <a:t>. SAGE Publications Ltd. </a:t>
            </a:r>
            <a:r>
              <a:rPr lang="en-US" u="sng" dirty="0">
                <a:hlinkClick r:id="rId17"/>
              </a:rPr>
              <a:t>https://doi.org/10.4135/9781526470379</a:t>
            </a:r>
            <a:endParaRPr lang="es-CO" dirty="0"/>
          </a:p>
          <a:p>
            <a:pPr algn="just"/>
            <a:r>
              <a:rPr lang="en-US" dirty="0"/>
              <a:t>Torres Irribarra, D. (2021). </a:t>
            </a:r>
            <a:r>
              <a:rPr lang="en-US" i="1" dirty="0"/>
              <a:t>A Pragmatic Perspective of Measurement</a:t>
            </a:r>
            <a:r>
              <a:rPr lang="en-US" dirty="0"/>
              <a:t>. Springer International Publishing. </a:t>
            </a:r>
            <a:r>
              <a:rPr lang="en-US" u="sng" dirty="0">
                <a:hlinkClick r:id="rId18"/>
              </a:rPr>
              <a:t>https://doi.org/10.1007/978-3-030-74025-2</a:t>
            </a:r>
            <a:endParaRPr lang="es-CO" dirty="0"/>
          </a:p>
          <a:p>
            <a:pPr algn="just"/>
            <a:r>
              <a:rPr lang="en-US" dirty="0"/>
              <a:t>Wilson, M. (2005). </a:t>
            </a:r>
            <a:r>
              <a:rPr lang="en-US" i="1" dirty="0"/>
              <a:t>Constructing measures: An item response modeling approach</a:t>
            </a:r>
            <a:r>
              <a:rPr lang="en-US" dirty="0"/>
              <a:t>. Lawrence Erlbaum Associates</a:t>
            </a:r>
            <a:endParaRPr lang="es-CO" dirty="0"/>
          </a:p>
        </p:txBody>
      </p:sp>
    </p:spTree>
    <p:extLst>
      <p:ext uri="{BB962C8B-B14F-4D97-AF65-F5344CB8AC3E}">
        <p14:creationId xmlns:p14="http://schemas.microsoft.com/office/powerpoint/2010/main" val="2828491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s-CO"/>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s-CO"/>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Introduction </a:t>
            </a:r>
          </a:p>
        </p:txBody>
      </p:sp>
      <p:sp>
        <p:nvSpPr>
          <p:cNvPr id="4" name="TextBox 4"/>
          <p:cNvSpPr txBox="1"/>
          <p:nvPr/>
        </p:nvSpPr>
        <p:spPr>
          <a:xfrm>
            <a:off x="381000" y="2324100"/>
            <a:ext cx="11658600" cy="6436955"/>
          </a:xfrm>
          <a:prstGeom prst="rect">
            <a:avLst/>
          </a:prstGeom>
        </p:spPr>
        <p:txBody>
          <a:bodyPr wrap="square" lIns="0" tIns="0" rIns="0" bIns="0" rtlCol="0" anchor="t">
            <a:spAutoFit/>
          </a:bodyPr>
          <a:lstStyle/>
          <a:p>
            <a:pPr marL="457200" indent="-457200" algn="just">
              <a:lnSpc>
                <a:spcPts val="2800"/>
              </a:lnSpc>
              <a:buFont typeface="Arial" panose="020B0604020202020204" pitchFamily="34" charset="0"/>
              <a:buChar char="•"/>
            </a:pPr>
            <a:r>
              <a:rPr lang="en-US" sz="2400" dirty="0"/>
              <a:t>In educational and psychological tests, a floor effect occurs when test items are so difficult that examinees cannot answer the easiest questions, thus leading to an underestimation of their abilities (Rutkowski et al., 2019).</a:t>
            </a:r>
          </a:p>
          <a:p>
            <a:pPr marL="457200" indent="-457200" algn="just">
              <a:lnSpc>
                <a:spcPts val="2800"/>
              </a:lnSpc>
              <a:buFont typeface="Arial" panose="020B0604020202020204" pitchFamily="34" charset="0"/>
              <a:buChar char="•"/>
            </a:pPr>
            <a:endParaRPr lang="en-US" sz="2400" dirty="0"/>
          </a:p>
          <a:p>
            <a:pPr marL="457200" indent="-457200" algn="just">
              <a:lnSpc>
                <a:spcPts val="2800"/>
              </a:lnSpc>
              <a:buFont typeface="Arial" panose="020B0604020202020204" pitchFamily="34" charset="0"/>
              <a:buChar char="•"/>
            </a:pPr>
            <a:r>
              <a:rPr lang="en-US" sz="2400" dirty="0">
                <a:ea typeface="Aptos" panose="020B0004020202020204" pitchFamily="34" charset="0"/>
              </a:rPr>
              <a:t>In PISA 2022, Colombia obtained average scores in mathematics (383 points), reading (409 points), and science (411 points), which show a decrease compared to 2018 and an evident persistence below the OECD average. Colombia ranked 64th out of 81 countries evaluated on the mathematics test, which was the assessment's focus domain in 2022 </a:t>
            </a:r>
            <a:r>
              <a:rPr lang="en-US" sz="2400" kern="0" dirty="0">
                <a:ea typeface="Aptos" panose="020B0004020202020204" pitchFamily="34" charset="0"/>
              </a:rPr>
              <a:t>(Empresarios </a:t>
            </a:r>
            <a:r>
              <a:rPr lang="en-US" sz="2400" kern="0" dirty="0" err="1">
                <a:ea typeface="Aptos" panose="020B0004020202020204" pitchFamily="34" charset="0"/>
              </a:rPr>
              <a:t>por</a:t>
            </a:r>
            <a:r>
              <a:rPr lang="en-US" sz="2400" kern="0" dirty="0">
                <a:ea typeface="Aptos" panose="020B0004020202020204" pitchFamily="34" charset="0"/>
              </a:rPr>
              <a:t> la Educación </a:t>
            </a:r>
            <a:r>
              <a:rPr lang="en-US" sz="2400" kern="0" dirty="0" err="1">
                <a:ea typeface="Aptos" panose="020B0004020202020204" pitchFamily="34" charset="0"/>
              </a:rPr>
              <a:t>ExE</a:t>
            </a:r>
            <a:r>
              <a:rPr lang="en-US" sz="2400" kern="0" dirty="0">
                <a:ea typeface="Aptos" panose="020B0004020202020204" pitchFamily="34" charset="0"/>
              </a:rPr>
              <a:t>, 2022)</a:t>
            </a:r>
            <a:r>
              <a:rPr lang="en-US" sz="2400" dirty="0">
                <a:ea typeface="Aptos" panose="020B0004020202020204" pitchFamily="34" charset="0"/>
              </a:rPr>
              <a:t>. </a:t>
            </a:r>
          </a:p>
          <a:p>
            <a:pPr marL="457200" indent="-457200" algn="just">
              <a:lnSpc>
                <a:spcPts val="2800"/>
              </a:lnSpc>
              <a:buFont typeface="Arial" panose="020B0604020202020204" pitchFamily="34" charset="0"/>
              <a:buChar char="•"/>
            </a:pPr>
            <a:endParaRPr lang="en-US" sz="2400" dirty="0"/>
          </a:p>
          <a:p>
            <a:pPr marL="457200" indent="-457200" algn="just">
              <a:lnSpc>
                <a:spcPts val="2800"/>
              </a:lnSpc>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The present research work reflects on the uses of assessment and its characteristics. For example, do standardized assessments in Colombia also suffer from floor and ceiling effects? How could assessment be improved so that students achieve learning outcomes and are evaluated adequately and fairly?</a:t>
            </a:r>
          </a:p>
          <a:p>
            <a:pPr algn="just">
              <a:lnSpc>
                <a:spcPts val="2800"/>
              </a:lnSpc>
            </a:pPr>
            <a:r>
              <a:rPr lang="en-US" sz="2400" kern="100" dirty="0">
                <a:ea typeface="Aptos" panose="020B0004020202020204" pitchFamily="34" charset="0"/>
                <a:cs typeface="Times New Roman" panose="02020603050405020304" pitchFamily="18" charset="0"/>
              </a:rPr>
              <a:t>      How do we connect psychometrics with evaluation?</a:t>
            </a:r>
            <a:endParaRPr lang="es-CO" sz="2400" kern="100" dirty="0">
              <a:ea typeface="Aptos" panose="020B0004020202020204" pitchFamily="34" charset="0"/>
              <a:cs typeface="Times New Roman" panose="02020603050405020304" pitchFamily="18" charset="0"/>
            </a:endParaRPr>
          </a:p>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CA4A5-99C7-24D7-E212-A6695B6AB1D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C542D36-9335-540C-0D9B-126DAFFB8265}"/>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AECAB313-2C57-90F9-BF8D-8C4821C01250}"/>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Previous Studies </a:t>
            </a:r>
          </a:p>
        </p:txBody>
      </p:sp>
      <p:sp>
        <p:nvSpPr>
          <p:cNvPr id="4" name="TextBox 4">
            <a:extLst>
              <a:ext uri="{FF2B5EF4-FFF2-40B4-BE49-F238E27FC236}">
                <a16:creationId xmlns:a16="http://schemas.microsoft.com/office/drawing/2014/main" id="{7B2B50DC-25D8-7B1A-47BB-9BB6546CF7CA}"/>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61F0B1E0-AC80-69AC-B510-D14CF94DAB6A}"/>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CuadroTexto 5">
            <a:extLst>
              <a:ext uri="{FF2B5EF4-FFF2-40B4-BE49-F238E27FC236}">
                <a16:creationId xmlns:a16="http://schemas.microsoft.com/office/drawing/2014/main" id="{193C8D23-1C4C-2BE9-19E7-37D09A5041B3}"/>
              </a:ext>
            </a:extLst>
          </p:cNvPr>
          <p:cNvSpPr txBox="1"/>
          <p:nvPr/>
        </p:nvSpPr>
        <p:spPr>
          <a:xfrm>
            <a:off x="762000" y="2095500"/>
            <a:ext cx="11277600" cy="7017306"/>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Previous studies (Carrasco et al., 2023; Rutkowski &amp; Rutkowski, 2021; Rutkowski et al., 2019) have reviewed the  difficulties presented by international standardized  assessments when making comparisons, for example, between  different populations (i.e., cultures or countries)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This is important because standardized assessments must be responsible in terms of establishing the degree of comparability of their results (González &amp; Wiberg, 2017)</a:t>
            </a:r>
            <a:endParaRPr lang="es-CO" sz="2400" dirty="0"/>
          </a:p>
          <a:p>
            <a:pPr marL="285750" indent="-285750" algn="just">
              <a:buFont typeface="Arial" panose="020B0604020202020204" pitchFamily="34" charset="0"/>
              <a:buChar char="•"/>
            </a:pPr>
            <a:endParaRPr lang="es-CO" sz="2400" dirty="0"/>
          </a:p>
          <a:p>
            <a:pPr marL="285750" indent="-285750" algn="just">
              <a:buFont typeface="Arial" panose="020B0604020202020204" pitchFamily="34" charset="0"/>
              <a:buChar char="•"/>
            </a:pPr>
            <a:r>
              <a:rPr lang="en-US" sz="2400" dirty="0"/>
              <a:t>The literature has also reported that regional assessments are more accurate than international assessments (Carrasco et al., 2023).</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Along these lines, Rutkowski &amp; Rutkowski (2021) demonstrated that in PISA for Developing Countries  (PISA-D), considerable floor effects persist despite the  introduction of additional "easy items".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Rutkowski et al., (2019) reported that in the Dominican Republic, most students were at level 1A or below in Science (PISA 2015), a region in which only 12 of the 184 items  on the science test are found. </a:t>
            </a:r>
          </a:p>
          <a:p>
            <a:endParaRPr lang="en-US" dirty="0"/>
          </a:p>
        </p:txBody>
      </p:sp>
      <p:sp>
        <p:nvSpPr>
          <p:cNvPr id="7" name="Nube 6">
            <a:extLst>
              <a:ext uri="{FF2B5EF4-FFF2-40B4-BE49-F238E27FC236}">
                <a16:creationId xmlns:a16="http://schemas.microsoft.com/office/drawing/2014/main" id="{1A7CD43A-C977-B17C-152A-22D4FA68D3B1}"/>
              </a:ext>
            </a:extLst>
          </p:cNvPr>
          <p:cNvSpPr/>
          <p:nvPr/>
        </p:nvSpPr>
        <p:spPr>
          <a:xfrm>
            <a:off x="12649200" y="3162300"/>
            <a:ext cx="5257800" cy="2819400"/>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b="1" dirty="0"/>
              <a:t>Findings imply large gaps in measurement across the competency continuum.</a:t>
            </a:r>
            <a:endParaRPr lang="es-CO" b="1" dirty="0"/>
          </a:p>
        </p:txBody>
      </p:sp>
    </p:spTree>
    <p:extLst>
      <p:ext uri="{BB962C8B-B14F-4D97-AF65-F5344CB8AC3E}">
        <p14:creationId xmlns:p14="http://schemas.microsoft.com/office/powerpoint/2010/main" val="296537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F0AF438-044C-79AC-EAAC-B9D5181F4399}"/>
              </a:ext>
            </a:extLst>
          </p:cNvPr>
          <p:cNvPicPr>
            <a:picLocks noChangeAspect="1"/>
          </p:cNvPicPr>
          <p:nvPr/>
        </p:nvPicPr>
        <p:blipFill>
          <a:blip r:embed="rId2"/>
          <a:stretch>
            <a:fillRect/>
          </a:stretch>
        </p:blipFill>
        <p:spPr>
          <a:xfrm>
            <a:off x="1317071" y="1943100"/>
            <a:ext cx="4888432" cy="6858000"/>
          </a:xfrm>
          <a:prstGeom prst="rect">
            <a:avLst/>
          </a:prstGeom>
        </p:spPr>
      </p:pic>
      <p:pic>
        <p:nvPicPr>
          <p:cNvPr id="3" name="Imagen 2">
            <a:extLst>
              <a:ext uri="{FF2B5EF4-FFF2-40B4-BE49-F238E27FC236}">
                <a16:creationId xmlns:a16="http://schemas.microsoft.com/office/drawing/2014/main" id="{3AA7FBDB-4EE6-C67D-EB14-EF587A068A64}"/>
              </a:ext>
            </a:extLst>
          </p:cNvPr>
          <p:cNvPicPr>
            <a:picLocks noChangeAspect="1"/>
          </p:cNvPicPr>
          <p:nvPr/>
        </p:nvPicPr>
        <p:blipFill>
          <a:blip r:embed="rId3"/>
          <a:stretch>
            <a:fillRect/>
          </a:stretch>
        </p:blipFill>
        <p:spPr>
          <a:xfrm>
            <a:off x="6455551" y="5782972"/>
            <a:ext cx="6660261" cy="3511998"/>
          </a:xfrm>
          <a:prstGeom prst="rect">
            <a:avLst/>
          </a:prstGeom>
        </p:spPr>
      </p:pic>
      <p:sp>
        <p:nvSpPr>
          <p:cNvPr id="4" name="Freeform 2">
            <a:extLst>
              <a:ext uri="{FF2B5EF4-FFF2-40B4-BE49-F238E27FC236}">
                <a16:creationId xmlns:a16="http://schemas.microsoft.com/office/drawing/2014/main" id="{B4A0DE4B-C700-BB35-EB02-60BD25751595}"/>
              </a:ext>
            </a:extLst>
          </p:cNvPr>
          <p:cNvSpPr/>
          <p:nvPr/>
        </p:nvSpPr>
        <p:spPr>
          <a:xfrm rot="-1377480">
            <a:off x="14687862" y="7293500"/>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endParaRPr lang="es-CO"/>
          </a:p>
        </p:txBody>
      </p:sp>
      <p:sp>
        <p:nvSpPr>
          <p:cNvPr id="5" name="TextBox 3">
            <a:extLst>
              <a:ext uri="{FF2B5EF4-FFF2-40B4-BE49-F238E27FC236}">
                <a16:creationId xmlns:a16="http://schemas.microsoft.com/office/drawing/2014/main" id="{402F959B-935B-F5EC-03ED-F28B1511A314}"/>
              </a:ext>
            </a:extLst>
          </p:cNvPr>
          <p:cNvSpPr txBox="1"/>
          <p:nvPr/>
        </p:nvSpPr>
        <p:spPr>
          <a:xfrm>
            <a:off x="1219200" y="495300"/>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Methodological approach</a:t>
            </a:r>
          </a:p>
        </p:txBody>
      </p:sp>
      <p:pic>
        <p:nvPicPr>
          <p:cNvPr id="6" name="Imagen 5">
            <a:extLst>
              <a:ext uri="{FF2B5EF4-FFF2-40B4-BE49-F238E27FC236}">
                <a16:creationId xmlns:a16="http://schemas.microsoft.com/office/drawing/2014/main" id="{6D50A742-2C7E-F0EA-76B2-CC9FB7DACEE2}"/>
              </a:ext>
            </a:extLst>
          </p:cNvPr>
          <p:cNvPicPr>
            <a:picLocks noChangeAspect="1"/>
          </p:cNvPicPr>
          <p:nvPr/>
        </p:nvPicPr>
        <p:blipFill>
          <a:blip r:embed="rId5"/>
          <a:stretch>
            <a:fillRect/>
          </a:stretch>
        </p:blipFill>
        <p:spPr>
          <a:xfrm>
            <a:off x="6810306" y="2703520"/>
            <a:ext cx="4381500" cy="2019300"/>
          </a:xfrm>
          <a:prstGeom prst="rect">
            <a:avLst/>
          </a:prstGeom>
        </p:spPr>
      </p:pic>
      <p:pic>
        <p:nvPicPr>
          <p:cNvPr id="7" name="Imagen 6">
            <a:extLst>
              <a:ext uri="{FF2B5EF4-FFF2-40B4-BE49-F238E27FC236}">
                <a16:creationId xmlns:a16="http://schemas.microsoft.com/office/drawing/2014/main" id="{E74AF9E4-FD8A-55F1-52E8-9E999B198260}"/>
              </a:ext>
            </a:extLst>
          </p:cNvPr>
          <p:cNvPicPr>
            <a:picLocks noChangeAspect="1"/>
          </p:cNvPicPr>
          <p:nvPr/>
        </p:nvPicPr>
        <p:blipFill>
          <a:blip r:embed="rId6"/>
          <a:stretch>
            <a:fillRect/>
          </a:stretch>
        </p:blipFill>
        <p:spPr>
          <a:xfrm>
            <a:off x="13365861" y="5143499"/>
            <a:ext cx="4693539" cy="4151471"/>
          </a:xfrm>
          <a:prstGeom prst="rect">
            <a:avLst/>
          </a:prstGeom>
        </p:spPr>
      </p:pic>
      <p:pic>
        <p:nvPicPr>
          <p:cNvPr id="9" name="Imagen 8">
            <a:extLst>
              <a:ext uri="{FF2B5EF4-FFF2-40B4-BE49-F238E27FC236}">
                <a16:creationId xmlns:a16="http://schemas.microsoft.com/office/drawing/2014/main" id="{1A670268-1547-7801-D1F9-3DDCA5AD875D}"/>
              </a:ext>
            </a:extLst>
          </p:cNvPr>
          <p:cNvPicPr>
            <a:picLocks noChangeAspect="1"/>
          </p:cNvPicPr>
          <p:nvPr/>
        </p:nvPicPr>
        <p:blipFill>
          <a:blip r:embed="rId7">
            <a:extLst>
              <a:ext uri="{28A0092B-C50C-407E-A947-70E740481C1C}">
                <a14:useLocalDpi xmlns:a14="http://schemas.microsoft.com/office/drawing/2010/main" val="0"/>
              </a:ext>
            </a:extLst>
          </a:blip>
          <a:srcRect l="60090" t="50000" r="22623" b="11835"/>
          <a:stretch>
            <a:fillRect/>
          </a:stretch>
        </p:blipFill>
        <p:spPr>
          <a:xfrm>
            <a:off x="12501839" y="2107253"/>
            <a:ext cx="4693539" cy="3005073"/>
          </a:xfrm>
          <a:prstGeom prst="rect">
            <a:avLst/>
          </a:prstGeom>
        </p:spPr>
      </p:pic>
      <mc:AlternateContent xmlns:mc="http://schemas.openxmlformats.org/markup-compatibility/2006">
        <mc:Choice xmlns:a14="http://schemas.microsoft.com/office/drawing/2010/main" Requires="a14">
          <p:sp>
            <p:nvSpPr>
              <p:cNvPr id="11" name="CuadroTexto 10">
                <a:extLst>
                  <a:ext uri="{FF2B5EF4-FFF2-40B4-BE49-F238E27FC236}">
                    <a16:creationId xmlns:a16="http://schemas.microsoft.com/office/drawing/2014/main" id="{A7A6723A-5847-1A41-C12A-097D9B03A718}"/>
                  </a:ext>
                </a:extLst>
              </p:cNvPr>
              <p:cNvSpPr txBox="1"/>
              <p:nvPr/>
            </p:nvSpPr>
            <p:spPr>
              <a:xfrm>
                <a:off x="9204457" y="1176366"/>
                <a:ext cx="11367654" cy="9612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es-CO" i="1" smtClean="0">
                              <a:latin typeface="Cambria Math" panose="02040503050406030204" pitchFamily="18" charset="0"/>
                            </a:rPr>
                          </m:ctrlPr>
                        </m:dPr>
                        <m:e>
                          <m:r>
                            <a:rPr lang="es-CO" i="1">
                              <a:latin typeface="Cambria Math" panose="02040503050406030204" pitchFamily="18" charset="0"/>
                            </a:rPr>
                            <m:t>𝑃</m:t>
                          </m:r>
                          <m:d>
                            <m:dPr>
                              <m:endChr m:val="|"/>
                              <m:ctrlPr>
                                <a:rPr lang="es-CO" i="1">
                                  <a:latin typeface="Cambria Math" panose="02040503050406030204" pitchFamily="18" charset="0"/>
                                </a:rPr>
                              </m:ctrlPr>
                            </m:dPr>
                            <m:e>
                              <m:sSub>
                                <m:sSubPr>
                                  <m:ctrlPr>
                                    <a:rPr lang="es-CO" i="1">
                                      <a:latin typeface="Cambria Math" panose="02040503050406030204" pitchFamily="18" charset="0"/>
                                    </a:rPr>
                                  </m:ctrlPr>
                                </m:sSubPr>
                                <m:e>
                                  <m:r>
                                    <a:rPr lang="es-CO" i="1">
                                      <a:latin typeface="Cambria Math" panose="02040503050406030204" pitchFamily="18" charset="0"/>
                                    </a:rPr>
                                    <m:t>𝑌</m:t>
                                  </m:r>
                                </m:e>
                                <m:sub>
                                  <m:r>
                                    <a:rPr lang="es-CO" i="1">
                                      <a:latin typeface="Cambria Math" panose="02040503050406030204" pitchFamily="18" charset="0"/>
                                    </a:rPr>
                                    <m:t>𝑖𝑗</m:t>
                                  </m:r>
                                </m:sub>
                              </m:sSub>
                              <m:r>
                                <a:rPr lang="es-CO" i="0">
                                  <a:latin typeface="Cambria Math" panose="02040503050406030204" pitchFamily="18" charset="0"/>
                                </a:rPr>
                                <m:t>=1 </m:t>
                              </m:r>
                            </m:e>
                          </m:d>
                          <m:sSub>
                            <m:sSubPr>
                              <m:ctrlPr>
                                <a:rPr lang="es-CO" i="1">
                                  <a:latin typeface="Cambria Math" panose="02040503050406030204" pitchFamily="18" charset="0"/>
                                </a:rPr>
                              </m:ctrlPr>
                            </m:sSubPr>
                            <m:e>
                              <m:r>
                                <a:rPr lang="es-CO" i="1">
                                  <a:latin typeface="Cambria Math" panose="02040503050406030204" pitchFamily="18" charset="0"/>
                                </a:rPr>
                                <m:t>𝜃</m:t>
                              </m:r>
                            </m:e>
                            <m:sub>
                              <m:r>
                                <a:rPr lang="es-CO" i="1">
                                  <a:latin typeface="Cambria Math" panose="02040503050406030204" pitchFamily="18" charset="0"/>
                                </a:rPr>
                                <m:t>𝑗</m:t>
                              </m:r>
                              <m:r>
                                <a:rPr lang="es-CO" i="0">
                                  <a:latin typeface="Cambria Math" panose="02040503050406030204" pitchFamily="18" charset="0"/>
                                </a:rPr>
                                <m:t>, </m:t>
                              </m:r>
                            </m:sub>
                          </m:sSub>
                          <m:sSub>
                            <m:sSubPr>
                              <m:ctrlPr>
                                <a:rPr lang="es-CO" i="1">
                                  <a:latin typeface="Cambria Math" panose="02040503050406030204" pitchFamily="18" charset="0"/>
                                </a:rPr>
                              </m:ctrlPr>
                            </m:sSubPr>
                            <m:e>
                              <m:r>
                                <a:rPr lang="es-CO" i="1">
                                  <a:latin typeface="Cambria Math" panose="02040503050406030204" pitchFamily="18" charset="0"/>
                                </a:rPr>
                                <m:t>𝑏</m:t>
                              </m:r>
                            </m:e>
                            <m:sub>
                              <m:r>
                                <a:rPr lang="es-CO" i="1">
                                  <a:latin typeface="Cambria Math" panose="02040503050406030204" pitchFamily="18" charset="0"/>
                                </a:rPr>
                                <m:t>𝑗</m:t>
                              </m:r>
                            </m:sub>
                          </m:sSub>
                          <m:r>
                            <a:rPr lang="es-CO" i="0">
                              <a:latin typeface="Cambria Math" panose="02040503050406030204" pitchFamily="18" charset="0"/>
                            </a:rPr>
                            <m:t> </m:t>
                          </m:r>
                        </m:e>
                      </m:d>
                      <m:r>
                        <a:rPr lang="es-CO" i="0">
                          <a:latin typeface="Cambria Math" panose="02040503050406030204" pitchFamily="18" charset="0"/>
                        </a:rPr>
                        <m:t>=  </m:t>
                      </m:r>
                      <m:f>
                        <m:fPr>
                          <m:ctrlPr>
                            <a:rPr lang="es-CO" i="1">
                              <a:latin typeface="Cambria Math" panose="02040503050406030204" pitchFamily="18" charset="0"/>
                            </a:rPr>
                          </m:ctrlPr>
                        </m:fPr>
                        <m:num>
                          <m:func>
                            <m:funcPr>
                              <m:ctrlPr>
                                <a:rPr lang="es-CO" i="1">
                                  <a:latin typeface="Cambria Math" panose="02040503050406030204" pitchFamily="18" charset="0"/>
                                </a:rPr>
                              </m:ctrlPr>
                            </m:funcPr>
                            <m:fName>
                              <m:r>
                                <m:rPr>
                                  <m:sty m:val="p"/>
                                </m:rPr>
                                <a:rPr lang="es-CO" i="0">
                                  <a:latin typeface="Cambria Math" panose="02040503050406030204" pitchFamily="18" charset="0"/>
                                </a:rPr>
                                <m:t>exp</m:t>
                              </m:r>
                            </m:fName>
                            <m:e>
                              <m:d>
                                <m:dPr>
                                  <m:ctrlPr>
                                    <a:rPr lang="es-CO" i="1">
                                      <a:latin typeface="Cambria Math" panose="02040503050406030204" pitchFamily="18" charset="0"/>
                                    </a:rPr>
                                  </m:ctrlPr>
                                </m:dPr>
                                <m:e>
                                  <m:r>
                                    <a:rPr lang="es-CO" i="1">
                                      <a:latin typeface="Cambria Math" panose="02040503050406030204" pitchFamily="18" charset="0"/>
                                    </a:rPr>
                                    <m:t>𝐷</m:t>
                                  </m:r>
                                  <m:d>
                                    <m:dPr>
                                      <m:ctrlPr>
                                        <a:rPr lang="es-CO" i="1">
                                          <a:latin typeface="Cambria Math" panose="02040503050406030204" pitchFamily="18" charset="0"/>
                                        </a:rPr>
                                      </m:ctrlPr>
                                    </m:dPr>
                                    <m:e>
                                      <m:sSub>
                                        <m:sSubPr>
                                          <m:ctrlPr>
                                            <a:rPr lang="es-CO" i="1">
                                              <a:latin typeface="Cambria Math" panose="02040503050406030204" pitchFamily="18" charset="0"/>
                                            </a:rPr>
                                          </m:ctrlPr>
                                        </m:sSubPr>
                                        <m:e>
                                          <m:r>
                                            <a:rPr lang="es-CO" i="1">
                                              <a:latin typeface="Cambria Math" panose="02040503050406030204" pitchFamily="18" charset="0"/>
                                            </a:rPr>
                                            <m:t>𝜃</m:t>
                                          </m:r>
                                        </m:e>
                                        <m:sub>
                                          <m:r>
                                            <a:rPr lang="es-CO" i="1">
                                              <a:latin typeface="Cambria Math" panose="02040503050406030204" pitchFamily="18" charset="0"/>
                                            </a:rPr>
                                            <m:t>𝑗</m:t>
                                          </m:r>
                                        </m:sub>
                                      </m:sSub>
                                      <m:r>
                                        <a:rPr lang="es-CO" i="0">
                                          <a:latin typeface="Cambria Math" panose="02040503050406030204" pitchFamily="18" charset="0"/>
                                        </a:rPr>
                                        <m:t>− </m:t>
                                      </m:r>
                                      <m:sSub>
                                        <m:sSubPr>
                                          <m:ctrlPr>
                                            <a:rPr lang="es-CO" i="1">
                                              <a:latin typeface="Cambria Math" panose="02040503050406030204" pitchFamily="18" charset="0"/>
                                            </a:rPr>
                                          </m:ctrlPr>
                                        </m:sSubPr>
                                        <m:e>
                                          <m:r>
                                            <a:rPr lang="es-CO" i="1">
                                              <a:latin typeface="Cambria Math" panose="02040503050406030204" pitchFamily="18" charset="0"/>
                                            </a:rPr>
                                            <m:t>𝑏</m:t>
                                          </m:r>
                                        </m:e>
                                        <m:sub>
                                          <m:r>
                                            <a:rPr lang="es-CO" i="1">
                                              <a:latin typeface="Cambria Math" panose="02040503050406030204" pitchFamily="18" charset="0"/>
                                            </a:rPr>
                                            <m:t>𝑖</m:t>
                                          </m:r>
                                        </m:sub>
                                      </m:sSub>
                                    </m:e>
                                  </m:d>
                                </m:e>
                              </m:d>
                            </m:e>
                          </m:func>
                        </m:num>
                        <m:den>
                          <m:r>
                            <a:rPr lang="es-CO" i="0">
                              <a:latin typeface="Cambria Math" panose="02040503050406030204" pitchFamily="18" charset="0"/>
                            </a:rPr>
                            <m:t>1+</m:t>
                          </m:r>
                          <m:func>
                            <m:funcPr>
                              <m:ctrlPr>
                                <a:rPr lang="es-CO" i="1">
                                  <a:latin typeface="Cambria Math" panose="02040503050406030204" pitchFamily="18" charset="0"/>
                                </a:rPr>
                              </m:ctrlPr>
                            </m:funcPr>
                            <m:fName>
                              <m:r>
                                <m:rPr>
                                  <m:sty m:val="p"/>
                                </m:rPr>
                                <a:rPr lang="es-CO" i="0">
                                  <a:latin typeface="Cambria Math" panose="02040503050406030204" pitchFamily="18" charset="0"/>
                                </a:rPr>
                                <m:t>exp</m:t>
                              </m:r>
                            </m:fName>
                            <m:e>
                              <m:d>
                                <m:dPr>
                                  <m:ctrlPr>
                                    <a:rPr lang="es-CO" i="1">
                                      <a:latin typeface="Cambria Math" panose="02040503050406030204" pitchFamily="18" charset="0"/>
                                    </a:rPr>
                                  </m:ctrlPr>
                                </m:dPr>
                                <m:e>
                                  <m:r>
                                    <a:rPr lang="es-CO" i="1">
                                      <a:latin typeface="Cambria Math" panose="02040503050406030204" pitchFamily="18" charset="0"/>
                                    </a:rPr>
                                    <m:t>𝐷</m:t>
                                  </m:r>
                                  <m:d>
                                    <m:dPr>
                                      <m:ctrlPr>
                                        <a:rPr lang="es-CO" i="1">
                                          <a:latin typeface="Cambria Math" panose="02040503050406030204" pitchFamily="18" charset="0"/>
                                        </a:rPr>
                                      </m:ctrlPr>
                                    </m:dPr>
                                    <m:e>
                                      <m:sSub>
                                        <m:sSubPr>
                                          <m:ctrlPr>
                                            <a:rPr lang="es-CO" i="1">
                                              <a:latin typeface="Cambria Math" panose="02040503050406030204" pitchFamily="18" charset="0"/>
                                            </a:rPr>
                                          </m:ctrlPr>
                                        </m:sSubPr>
                                        <m:e>
                                          <m:r>
                                            <a:rPr lang="es-CO" i="1">
                                              <a:latin typeface="Cambria Math" panose="02040503050406030204" pitchFamily="18" charset="0"/>
                                            </a:rPr>
                                            <m:t>𝜃</m:t>
                                          </m:r>
                                        </m:e>
                                        <m:sub>
                                          <m:r>
                                            <a:rPr lang="es-CO" i="1">
                                              <a:latin typeface="Cambria Math" panose="02040503050406030204" pitchFamily="18" charset="0"/>
                                            </a:rPr>
                                            <m:t>𝑗</m:t>
                                          </m:r>
                                        </m:sub>
                                      </m:sSub>
                                      <m:r>
                                        <a:rPr lang="es-CO" i="0">
                                          <a:latin typeface="Cambria Math" panose="02040503050406030204" pitchFamily="18" charset="0"/>
                                        </a:rPr>
                                        <m:t>− </m:t>
                                      </m:r>
                                      <m:sSub>
                                        <m:sSubPr>
                                          <m:ctrlPr>
                                            <a:rPr lang="es-CO" i="1">
                                              <a:latin typeface="Cambria Math" panose="02040503050406030204" pitchFamily="18" charset="0"/>
                                            </a:rPr>
                                          </m:ctrlPr>
                                        </m:sSubPr>
                                        <m:e>
                                          <m:r>
                                            <a:rPr lang="es-CO" i="1">
                                              <a:latin typeface="Cambria Math" panose="02040503050406030204" pitchFamily="18" charset="0"/>
                                            </a:rPr>
                                            <m:t>𝑏</m:t>
                                          </m:r>
                                        </m:e>
                                        <m:sub>
                                          <m:r>
                                            <a:rPr lang="es-CO" i="1">
                                              <a:latin typeface="Cambria Math" panose="02040503050406030204" pitchFamily="18" charset="0"/>
                                            </a:rPr>
                                            <m:t>𝑖</m:t>
                                          </m:r>
                                        </m:sub>
                                      </m:sSub>
                                    </m:e>
                                  </m:d>
                                </m:e>
                              </m:d>
                            </m:e>
                          </m:func>
                        </m:den>
                      </m:f>
                    </m:oMath>
                  </m:oMathPara>
                </a14:m>
                <a:endParaRPr lang="es-CO" dirty="0"/>
              </a:p>
            </p:txBody>
          </p:sp>
        </mc:Choice>
        <mc:Fallback>
          <p:sp>
            <p:nvSpPr>
              <p:cNvPr id="11" name="CuadroTexto 10">
                <a:extLst>
                  <a:ext uri="{FF2B5EF4-FFF2-40B4-BE49-F238E27FC236}">
                    <a16:creationId xmlns:a16="http://schemas.microsoft.com/office/drawing/2014/main" id="{A7A6723A-5847-1A41-C12A-097D9B03A718}"/>
                  </a:ext>
                </a:extLst>
              </p:cNvPr>
              <p:cNvSpPr txBox="1">
                <a:spLocks noRot="1" noChangeAspect="1" noMove="1" noResize="1" noEditPoints="1" noAdjustHandles="1" noChangeArrowheads="1" noChangeShapeType="1" noTextEdit="1"/>
              </p:cNvSpPr>
              <p:nvPr/>
            </p:nvSpPr>
            <p:spPr>
              <a:xfrm>
                <a:off x="9204457" y="1176366"/>
                <a:ext cx="11367654" cy="961225"/>
              </a:xfrm>
              <a:prstGeom prst="rect">
                <a:avLst/>
              </a:prstGeom>
              <a:blipFill>
                <a:blip r:embed="rId8"/>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2320844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5B56C-D6D6-B70E-DF7F-567FD3433DA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3B98A3C-98A0-A92B-BEBC-923C7F2B1F9C}"/>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3045B00F-2602-D326-3A42-C3109ABC3069}"/>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 </a:t>
            </a:r>
          </a:p>
        </p:txBody>
      </p:sp>
      <p:sp>
        <p:nvSpPr>
          <p:cNvPr id="4" name="TextBox 4">
            <a:extLst>
              <a:ext uri="{FF2B5EF4-FFF2-40B4-BE49-F238E27FC236}">
                <a16:creationId xmlns:a16="http://schemas.microsoft.com/office/drawing/2014/main" id="{D89D9DE4-3B7E-9672-0712-ED53EF2C5DFC}"/>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2FC0F554-C918-C190-69A9-96D77F99010E}"/>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6" name="Imagen 5">
            <a:extLst>
              <a:ext uri="{FF2B5EF4-FFF2-40B4-BE49-F238E27FC236}">
                <a16:creationId xmlns:a16="http://schemas.microsoft.com/office/drawing/2014/main" id="{6B8B3E20-64AA-DB04-E98D-B444D20EF029}"/>
              </a:ext>
            </a:extLst>
          </p:cNvPr>
          <p:cNvPicPr>
            <a:picLocks noChangeAspect="1"/>
          </p:cNvPicPr>
          <p:nvPr/>
        </p:nvPicPr>
        <p:blipFill>
          <a:blip r:embed="rId4"/>
          <a:stretch>
            <a:fillRect/>
          </a:stretch>
        </p:blipFill>
        <p:spPr>
          <a:xfrm>
            <a:off x="1493666" y="2079199"/>
            <a:ext cx="7190496" cy="5791200"/>
          </a:xfrm>
          <a:prstGeom prst="rect">
            <a:avLst/>
          </a:prstGeom>
        </p:spPr>
      </p:pic>
      <p:pic>
        <p:nvPicPr>
          <p:cNvPr id="7" name="Marcador de contenido 7">
            <a:extLst>
              <a:ext uri="{FF2B5EF4-FFF2-40B4-BE49-F238E27FC236}">
                <a16:creationId xmlns:a16="http://schemas.microsoft.com/office/drawing/2014/main" id="{E33035C7-D912-C573-E586-D6C010832B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3838" y="2079200"/>
            <a:ext cx="7190495" cy="5502700"/>
          </a:xfrm>
          <a:prstGeom prst="rect">
            <a:avLst/>
          </a:prstGeom>
        </p:spPr>
      </p:pic>
    </p:spTree>
    <p:extLst>
      <p:ext uri="{BB962C8B-B14F-4D97-AF65-F5344CB8AC3E}">
        <p14:creationId xmlns:p14="http://schemas.microsoft.com/office/powerpoint/2010/main" val="2254236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D760C-B53A-808E-DFE0-581682AC6800}"/>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14FDB74-9675-CAF5-1444-1AEFFC7D71D6}"/>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Data &amp; Analysis</a:t>
            </a:r>
          </a:p>
        </p:txBody>
      </p:sp>
      <p:sp>
        <p:nvSpPr>
          <p:cNvPr id="4" name="TextBox 4">
            <a:extLst>
              <a:ext uri="{FF2B5EF4-FFF2-40B4-BE49-F238E27FC236}">
                <a16:creationId xmlns:a16="http://schemas.microsoft.com/office/drawing/2014/main" id="{EF024104-E9B1-FCBE-69D4-331504BD399A}"/>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7C7CAF13-4E39-EA14-B25B-A986EEF1E234}"/>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7" name="CuadroTexto 6">
            <a:extLst>
              <a:ext uri="{FF2B5EF4-FFF2-40B4-BE49-F238E27FC236}">
                <a16:creationId xmlns:a16="http://schemas.microsoft.com/office/drawing/2014/main" id="{3A745B3D-E88F-1755-DBE6-75A320085626}"/>
              </a:ext>
            </a:extLst>
          </p:cNvPr>
          <p:cNvSpPr txBox="1"/>
          <p:nvPr/>
        </p:nvSpPr>
        <p:spPr>
          <a:xfrm>
            <a:off x="1219200" y="2324100"/>
            <a:ext cx="184731" cy="369332"/>
          </a:xfrm>
          <a:prstGeom prst="rect">
            <a:avLst/>
          </a:prstGeom>
          <a:noFill/>
        </p:spPr>
        <p:txBody>
          <a:bodyPr wrap="none" rtlCol="0">
            <a:spAutoFit/>
          </a:bodyPr>
          <a:lstStyle/>
          <a:p>
            <a:endParaRPr lang="es-CO" dirty="0"/>
          </a:p>
        </p:txBody>
      </p:sp>
      <p:sp>
        <p:nvSpPr>
          <p:cNvPr id="12" name="Marcador de contenido 11">
            <a:extLst>
              <a:ext uri="{FF2B5EF4-FFF2-40B4-BE49-F238E27FC236}">
                <a16:creationId xmlns:a16="http://schemas.microsoft.com/office/drawing/2014/main" id="{A9422073-E52E-0EC7-B882-3CE98D0D8082}"/>
              </a:ext>
            </a:extLst>
          </p:cNvPr>
          <p:cNvSpPr>
            <a:spLocks noGrp="1"/>
          </p:cNvSpPr>
          <p:nvPr>
            <p:ph sz="half" idx="2"/>
          </p:nvPr>
        </p:nvSpPr>
        <p:spPr>
          <a:xfrm>
            <a:off x="947703" y="2019300"/>
            <a:ext cx="6858000" cy="4287261"/>
          </a:xfrm>
        </p:spPr>
        <p:txBody>
          <a:bodyPr>
            <a:noAutofit/>
          </a:bodyPr>
          <a:lstStyle/>
          <a:p>
            <a:pPr marL="0" indent="0">
              <a:buNone/>
            </a:pPr>
            <a:r>
              <a:rPr lang="en-US" sz="2800" b="1" dirty="0"/>
              <a:t> </a:t>
            </a:r>
            <a:endParaRPr lang="es-CO" sz="2800" dirty="0"/>
          </a:p>
          <a:p>
            <a:pPr marL="0" indent="0" algn="just">
              <a:buNone/>
            </a:pPr>
            <a:r>
              <a:rPr lang="en-US" dirty="0"/>
              <a:t>This study uses data from the Programme for International Student Assessment (PISA) 2022 public databases. The analysis focuses on Colombian students and includes comparative information from other participating countries. The database corresponds to one of the cognitive test booklets administered in the assessment, which includes a total of 91 dichotomous items.</a:t>
            </a:r>
            <a:endParaRPr lang="en-US" b="1" dirty="0"/>
          </a:p>
          <a:p>
            <a:pPr marL="0" indent="0" algn="just">
              <a:buNone/>
            </a:pPr>
            <a:r>
              <a:rPr lang="en-US" b="1" dirty="0"/>
              <a:t>Sample </a:t>
            </a:r>
            <a:r>
              <a:rPr lang="en-US" dirty="0"/>
              <a:t>consists of approximately 7,800 Colombian students who participated in the assessment. PISA employs a complex sampling design that ensures national representativeness, considering stratification variables such as school type and geographic location.</a:t>
            </a:r>
            <a:endParaRPr lang="es-CO" dirty="0"/>
          </a:p>
          <a:p>
            <a:pPr marL="0" indent="0">
              <a:buNone/>
            </a:pPr>
            <a:r>
              <a:rPr lang="en-US" b="1" dirty="0"/>
              <a:t> </a:t>
            </a:r>
            <a:endParaRPr lang="es-CO" dirty="0"/>
          </a:p>
        </p:txBody>
      </p:sp>
      <p:sp>
        <p:nvSpPr>
          <p:cNvPr id="14" name="Marcador de contenido 13">
            <a:extLst>
              <a:ext uri="{FF2B5EF4-FFF2-40B4-BE49-F238E27FC236}">
                <a16:creationId xmlns:a16="http://schemas.microsoft.com/office/drawing/2014/main" id="{080FB813-AC3C-798A-AE63-1BD32386CC22}"/>
              </a:ext>
            </a:extLst>
          </p:cNvPr>
          <p:cNvSpPr>
            <a:spLocks noGrp="1"/>
          </p:cNvSpPr>
          <p:nvPr>
            <p:ph sz="quarter" idx="4"/>
          </p:nvPr>
        </p:nvSpPr>
        <p:spPr>
          <a:xfrm>
            <a:off x="9067800" y="2324100"/>
            <a:ext cx="7688188" cy="7382016"/>
          </a:xfrm>
        </p:spPr>
        <p:txBody>
          <a:bodyPr>
            <a:normAutofit/>
          </a:bodyPr>
          <a:lstStyle/>
          <a:p>
            <a:pPr marL="0" indent="0" algn="just">
              <a:buNone/>
            </a:pPr>
            <a:r>
              <a:rPr lang="en-US" b="1" dirty="0"/>
              <a:t>Measurement Model  </a:t>
            </a:r>
            <a:r>
              <a:rPr lang="en-US" dirty="0"/>
              <a:t>Item response theory (IRT) is a latent variable model in which the probability of a correct response depends on parameters describing the item (De Ayala, 2013; NRC National Research Council, 2001; Rasch, 1960)</a:t>
            </a:r>
          </a:p>
          <a:p>
            <a:pPr marL="0" indent="0" algn="just">
              <a:buNone/>
            </a:pPr>
            <a:endParaRPr lang="en-US" dirty="0"/>
          </a:p>
          <a:p>
            <a:pPr marL="0" indent="0" algn="just">
              <a:buNone/>
            </a:pPr>
            <a:r>
              <a:rPr lang="en-US" b="1" dirty="0"/>
              <a:t>Data Analysis</a:t>
            </a:r>
            <a:r>
              <a:rPr lang="en-US" dirty="0"/>
              <a:t> The parameters of the resulting items (the difficulty of each item) and the estimates of population achievement (or latent variable theta) are combined in construct maps (by calculating logits) that show the degree to which the examinee's competence is measured in each population and where there may be gaps in measurement due to ceiling effects that ignore higher scores and floor effects that leave out lower performances.</a:t>
            </a:r>
            <a:endParaRPr lang="es-CO" dirty="0"/>
          </a:p>
          <a:p>
            <a:pPr marL="0" indent="0">
              <a:buNone/>
            </a:pPr>
            <a:endParaRPr lang="es-CO" dirty="0"/>
          </a:p>
          <a:p>
            <a:endParaRPr lang="es-CO" dirty="0"/>
          </a:p>
        </p:txBody>
      </p:sp>
      <p:sp>
        <p:nvSpPr>
          <p:cNvPr id="15" name="Freeform 2">
            <a:extLst>
              <a:ext uri="{FF2B5EF4-FFF2-40B4-BE49-F238E27FC236}">
                <a16:creationId xmlns:a16="http://schemas.microsoft.com/office/drawing/2014/main" id="{15722AAD-49B3-DD49-FEDD-99B8E32FE74C}"/>
              </a:ext>
            </a:extLst>
          </p:cNvPr>
          <p:cNvSpPr/>
          <p:nvPr/>
        </p:nvSpPr>
        <p:spPr>
          <a:xfrm rot="-1377480">
            <a:off x="12554263" y="7733299"/>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Tree>
    <p:extLst>
      <p:ext uri="{BB962C8B-B14F-4D97-AF65-F5344CB8AC3E}">
        <p14:creationId xmlns:p14="http://schemas.microsoft.com/office/powerpoint/2010/main" val="26330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D5B58-D0CA-F154-8544-D3D09C0BC31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B602C9E-98F6-B0DB-9249-476FAC6858A7}"/>
              </a:ext>
            </a:extLst>
          </p:cNvPr>
          <p:cNvSpPr/>
          <p:nvPr/>
        </p:nvSpPr>
        <p:spPr>
          <a:xfrm rot="-1377480">
            <a:off x="12782863"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43F70A60-5976-F4F1-7186-76A6284EB620}"/>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 </a:t>
            </a:r>
          </a:p>
        </p:txBody>
      </p:sp>
      <p:sp>
        <p:nvSpPr>
          <p:cNvPr id="4" name="TextBox 4">
            <a:extLst>
              <a:ext uri="{FF2B5EF4-FFF2-40B4-BE49-F238E27FC236}">
                <a16:creationId xmlns:a16="http://schemas.microsoft.com/office/drawing/2014/main" id="{D3D644AB-A3C3-6D07-0460-E807B17BE4F1}"/>
              </a:ext>
            </a:extLst>
          </p:cNvPr>
          <p:cNvSpPr txBox="1"/>
          <p:nvPr/>
        </p:nvSpPr>
        <p:spPr>
          <a:xfrm>
            <a:off x="381000" y="2324100"/>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A921CF55-270D-996D-D1D2-376C898559BD}"/>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7" name="CuadroTexto 6">
            <a:extLst>
              <a:ext uri="{FF2B5EF4-FFF2-40B4-BE49-F238E27FC236}">
                <a16:creationId xmlns:a16="http://schemas.microsoft.com/office/drawing/2014/main" id="{3498FB05-5C46-3F2D-74E3-21791C64627E}"/>
              </a:ext>
            </a:extLst>
          </p:cNvPr>
          <p:cNvSpPr txBox="1"/>
          <p:nvPr/>
        </p:nvSpPr>
        <p:spPr>
          <a:xfrm>
            <a:off x="838200" y="2027418"/>
            <a:ext cx="16878300" cy="4247317"/>
          </a:xfrm>
          <a:prstGeom prst="rect">
            <a:avLst/>
          </a:prstGeom>
          <a:noFill/>
        </p:spPr>
        <p:txBody>
          <a:bodyPr wrap="square" rtlCol="0">
            <a:spAutoFit/>
          </a:bodyPr>
          <a:lstStyle/>
          <a:p>
            <a:r>
              <a:rPr lang="es-CO" sz="2400" b="1" dirty="0"/>
              <a:t>DESCRIPTIVE ANALYSIS </a:t>
            </a:r>
          </a:p>
          <a:p>
            <a:endParaRPr lang="es-CO" sz="2400" dirty="0"/>
          </a:p>
          <a:p>
            <a:pPr marL="285750" indent="-285750">
              <a:buFont typeface="Arial" panose="020B0604020202020204" pitchFamily="34" charset="0"/>
              <a:buChar char="•"/>
            </a:pPr>
            <a:r>
              <a:rPr lang="en-US" sz="2400" dirty="0"/>
              <a:t>A total of </a:t>
            </a:r>
            <a:r>
              <a:rPr lang="en-US" sz="2400" b="1" dirty="0"/>
              <a:t>613,744 students participated in the PISA 2022 test</a:t>
            </a:r>
            <a:r>
              <a:rPr lang="en-US" sz="2400" dirty="0"/>
              <a:t>. Colombia participated with </a:t>
            </a:r>
            <a:r>
              <a:rPr lang="en-US" sz="2400" b="1" dirty="0"/>
              <a:t>7,804 students</a:t>
            </a:r>
            <a:r>
              <a:rPr lang="en-US" sz="2400" dirty="0"/>
              <a:t>, representing 1.3% of the total. </a:t>
            </a:r>
          </a:p>
          <a:p>
            <a:pPr marL="285750" indent="-285750">
              <a:buFont typeface="Arial" panose="020B0604020202020204" pitchFamily="34" charset="0"/>
              <a:buChar char="•"/>
            </a:pPr>
            <a:r>
              <a:rPr lang="en-US" sz="2400" dirty="0"/>
              <a:t>Among the participating Latin American countries are </a:t>
            </a:r>
            <a:r>
              <a:rPr lang="en-US" sz="2400" b="1" dirty="0"/>
              <a:t>Panama</a:t>
            </a:r>
            <a:r>
              <a:rPr lang="en-US" sz="2400" dirty="0"/>
              <a:t> (n=4,544), </a:t>
            </a:r>
            <a:r>
              <a:rPr lang="en-US" sz="2400" b="1" dirty="0"/>
              <a:t>Peru</a:t>
            </a:r>
            <a:r>
              <a:rPr lang="en-US" sz="2400" dirty="0"/>
              <a:t> (n=6,968), </a:t>
            </a:r>
            <a:r>
              <a:rPr lang="en-US" sz="2400" b="1" dirty="0"/>
              <a:t>Paraguay </a:t>
            </a:r>
            <a:r>
              <a:rPr lang="en-US" sz="2400" dirty="0"/>
              <a:t>(n=5,084), </a:t>
            </a:r>
            <a:r>
              <a:rPr lang="en-US" sz="2400" b="1" dirty="0"/>
              <a:t>El Salvador </a:t>
            </a:r>
            <a:r>
              <a:rPr lang="en-US" sz="2400" dirty="0"/>
              <a:t>(n=6,705), </a:t>
            </a:r>
            <a:r>
              <a:rPr lang="en-US" sz="2400" b="1" dirty="0"/>
              <a:t>Uruguay</a:t>
            </a:r>
            <a:r>
              <a:rPr lang="en-US" sz="2400" dirty="0"/>
              <a:t> (n=6,618), </a:t>
            </a:r>
            <a:r>
              <a:rPr lang="en-US" sz="2400" b="1" dirty="0"/>
              <a:t>Mexico</a:t>
            </a:r>
            <a:r>
              <a:rPr lang="en-US" sz="2400" dirty="0"/>
              <a:t> (n=6,288), </a:t>
            </a:r>
            <a:r>
              <a:rPr lang="en-US" sz="2400" b="1" dirty="0"/>
              <a:t>Guatemala</a:t>
            </a:r>
            <a:r>
              <a:rPr lang="en-US" sz="2400" dirty="0"/>
              <a:t> (n=5,100), </a:t>
            </a:r>
            <a:r>
              <a:rPr lang="en-US" sz="2400" b="1" dirty="0"/>
              <a:t>Costa Rica </a:t>
            </a:r>
            <a:r>
              <a:rPr lang="en-US" sz="2400" dirty="0"/>
              <a:t>(n=6,113), and </a:t>
            </a:r>
            <a:r>
              <a:rPr lang="en-US" sz="2400" b="1" dirty="0"/>
              <a:t>Chile</a:t>
            </a:r>
            <a:r>
              <a:rPr lang="en-US" sz="2400" dirty="0"/>
              <a:t> (n=6,488). </a:t>
            </a:r>
            <a:r>
              <a:rPr lang="en-US" sz="2400" b="1" dirty="0"/>
              <a:t>Each contributed around 1 to 2% of the total population</a:t>
            </a:r>
          </a:p>
          <a:p>
            <a:pPr marL="285750" indent="-285750">
              <a:buFont typeface="Arial" panose="020B0604020202020204" pitchFamily="34" charset="0"/>
              <a:buChar char="•"/>
            </a:pPr>
            <a:r>
              <a:rPr lang="en-US" sz="2400" dirty="0"/>
              <a:t>The country that contributed the highest number of students was </a:t>
            </a:r>
            <a:r>
              <a:rPr lang="en-US" sz="2400" b="1" dirty="0"/>
              <a:t>Spain</a:t>
            </a:r>
            <a:r>
              <a:rPr lang="en-US" sz="2400" dirty="0"/>
              <a:t>, </a:t>
            </a:r>
            <a:r>
              <a:rPr lang="en-US" sz="2400" b="1" dirty="0"/>
              <a:t>with 5% (n=30,800)</a:t>
            </a:r>
          </a:p>
          <a:p>
            <a:pPr marL="285750" indent="-285750">
              <a:buFont typeface="Arial" panose="020B0604020202020204" pitchFamily="34" charset="0"/>
              <a:buChar char="•"/>
            </a:pPr>
            <a:r>
              <a:rPr lang="en-US" sz="2400" dirty="0"/>
              <a:t>The Colombian sample is composed as shown in Table 1. All selected students took the test on a computer.</a:t>
            </a:r>
          </a:p>
          <a:p>
            <a:endParaRPr lang="es-CO" dirty="0"/>
          </a:p>
          <a:p>
            <a:endParaRPr lang="es-CO" dirty="0"/>
          </a:p>
          <a:p>
            <a:endParaRPr lang="es-CO" dirty="0"/>
          </a:p>
        </p:txBody>
      </p:sp>
      <p:graphicFrame>
        <p:nvGraphicFramePr>
          <p:cNvPr id="8" name="Tabla 7">
            <a:extLst>
              <a:ext uri="{FF2B5EF4-FFF2-40B4-BE49-F238E27FC236}">
                <a16:creationId xmlns:a16="http://schemas.microsoft.com/office/drawing/2014/main" id="{F9B7CB5A-F1A6-427D-FA05-1E77742FF435}"/>
              </a:ext>
            </a:extLst>
          </p:cNvPr>
          <p:cNvGraphicFramePr>
            <a:graphicFrameLocks noGrp="1"/>
          </p:cNvGraphicFramePr>
          <p:nvPr>
            <p:extLst>
              <p:ext uri="{D42A27DB-BD31-4B8C-83A1-F6EECF244321}">
                <p14:modId xmlns:p14="http://schemas.microsoft.com/office/powerpoint/2010/main" val="751326247"/>
              </p:ext>
            </p:extLst>
          </p:nvPr>
        </p:nvGraphicFramePr>
        <p:xfrm>
          <a:off x="3962400" y="6515101"/>
          <a:ext cx="8458200" cy="2676604"/>
        </p:xfrm>
        <a:graphic>
          <a:graphicData uri="http://schemas.openxmlformats.org/drawingml/2006/table">
            <a:tbl>
              <a:tblPr>
                <a:tableStyleId>{D113A9D2-9D6B-4929-AA2D-F23B5EE8CBE7}</a:tableStyleId>
              </a:tblPr>
              <a:tblGrid>
                <a:gridCol w="2906276">
                  <a:extLst>
                    <a:ext uri="{9D8B030D-6E8A-4147-A177-3AD203B41FA5}">
                      <a16:colId xmlns:a16="http://schemas.microsoft.com/office/drawing/2014/main" val="3868668285"/>
                    </a:ext>
                  </a:extLst>
                </a:gridCol>
                <a:gridCol w="1336485">
                  <a:extLst>
                    <a:ext uri="{9D8B030D-6E8A-4147-A177-3AD203B41FA5}">
                      <a16:colId xmlns:a16="http://schemas.microsoft.com/office/drawing/2014/main" val="3516505399"/>
                    </a:ext>
                  </a:extLst>
                </a:gridCol>
                <a:gridCol w="1301647">
                  <a:extLst>
                    <a:ext uri="{9D8B030D-6E8A-4147-A177-3AD203B41FA5}">
                      <a16:colId xmlns:a16="http://schemas.microsoft.com/office/drawing/2014/main" val="1094568576"/>
                    </a:ext>
                  </a:extLst>
                </a:gridCol>
                <a:gridCol w="2913792">
                  <a:extLst>
                    <a:ext uri="{9D8B030D-6E8A-4147-A177-3AD203B41FA5}">
                      <a16:colId xmlns:a16="http://schemas.microsoft.com/office/drawing/2014/main" val="3764669174"/>
                    </a:ext>
                  </a:extLst>
                </a:gridCol>
              </a:tblGrid>
              <a:tr h="669151">
                <a:tc>
                  <a:txBody>
                    <a:bodyPr/>
                    <a:lstStyle/>
                    <a:p>
                      <a:pPr>
                        <a:lnSpc>
                          <a:spcPct val="150000"/>
                        </a:lnSpc>
                        <a:spcAft>
                          <a:spcPts val="800"/>
                        </a:spcAft>
                        <a:buNone/>
                      </a:pPr>
                      <a:r>
                        <a:rPr lang="en-US" sz="2400" kern="100">
                          <a:effectLst/>
                        </a:rPr>
                        <a:t>Region</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b"/>
                </a:tc>
                <a:tc>
                  <a:txBody>
                    <a:bodyPr/>
                    <a:lstStyle/>
                    <a:p>
                      <a:pPr algn="ctr">
                        <a:lnSpc>
                          <a:spcPct val="150000"/>
                        </a:lnSpc>
                        <a:spcAft>
                          <a:spcPts val="800"/>
                        </a:spcAft>
                        <a:buNone/>
                      </a:pPr>
                      <a:r>
                        <a:rPr lang="en-US" sz="2400" kern="100">
                          <a:effectLst/>
                        </a:rPr>
                        <a:t>Frequency</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b"/>
                </a:tc>
                <a:tc>
                  <a:txBody>
                    <a:bodyPr/>
                    <a:lstStyle/>
                    <a:p>
                      <a:pPr algn="ctr">
                        <a:lnSpc>
                          <a:spcPct val="150000"/>
                        </a:lnSpc>
                        <a:spcAft>
                          <a:spcPts val="800"/>
                        </a:spcAft>
                        <a:buNone/>
                      </a:pPr>
                      <a:r>
                        <a:rPr lang="en-US" sz="2400" kern="100" dirty="0">
                          <a:effectLst/>
                        </a:rPr>
                        <a:t>%</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b"/>
                </a:tc>
                <a:tc>
                  <a:txBody>
                    <a:bodyPr/>
                    <a:lstStyle/>
                    <a:p>
                      <a:pPr algn="ctr">
                        <a:lnSpc>
                          <a:spcPct val="150000"/>
                        </a:lnSpc>
                        <a:spcAft>
                          <a:spcPts val="800"/>
                        </a:spcAft>
                        <a:buNone/>
                      </a:pPr>
                      <a:r>
                        <a:rPr lang="en-US" sz="2400" kern="100">
                          <a:effectLst/>
                        </a:rPr>
                        <a:t>Accumulated %</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446992327"/>
                  </a:ext>
                </a:extLst>
              </a:tr>
              <a:tr h="669151">
                <a:tc>
                  <a:txBody>
                    <a:bodyPr/>
                    <a:lstStyle/>
                    <a:p>
                      <a:pPr>
                        <a:lnSpc>
                          <a:spcPct val="150000"/>
                        </a:lnSpc>
                        <a:spcAft>
                          <a:spcPts val="800"/>
                        </a:spcAft>
                        <a:buNone/>
                      </a:pPr>
                      <a:r>
                        <a:rPr lang="en-US" sz="2400" kern="100">
                          <a:effectLst/>
                        </a:rPr>
                        <a:t>Colombia: all other</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a:effectLst/>
                        </a:rPr>
                        <a:t>5818</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dirty="0">
                          <a:effectLst/>
                        </a:rPr>
                        <a:t>74,6</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dirty="0">
                          <a:effectLst/>
                        </a:rPr>
                        <a:t>74,6</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202994908"/>
                  </a:ext>
                </a:extLst>
              </a:tr>
              <a:tr h="669151">
                <a:tc>
                  <a:txBody>
                    <a:bodyPr/>
                    <a:lstStyle/>
                    <a:p>
                      <a:pPr>
                        <a:lnSpc>
                          <a:spcPct val="150000"/>
                        </a:lnSpc>
                        <a:spcAft>
                          <a:spcPts val="800"/>
                        </a:spcAft>
                        <a:buNone/>
                      </a:pPr>
                      <a:r>
                        <a:rPr lang="en-US" sz="2400" kern="100">
                          <a:effectLst/>
                        </a:rPr>
                        <a:t>Colombia: Bogotá</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a:effectLst/>
                        </a:rPr>
                        <a:t>1986</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a:effectLst/>
                        </a:rPr>
                        <a:t>25,4</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dirty="0">
                          <a:effectLst/>
                        </a:rPr>
                        <a:t>100</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8723805"/>
                  </a:ext>
                </a:extLst>
              </a:tr>
              <a:tr h="669151">
                <a:tc>
                  <a:txBody>
                    <a:bodyPr/>
                    <a:lstStyle/>
                    <a:p>
                      <a:pPr>
                        <a:lnSpc>
                          <a:spcPct val="150000"/>
                        </a:lnSpc>
                        <a:spcAft>
                          <a:spcPts val="800"/>
                        </a:spcAft>
                        <a:buNone/>
                      </a:pPr>
                      <a:r>
                        <a:rPr lang="en-US" sz="2400" kern="100">
                          <a:effectLst/>
                        </a:rPr>
                        <a:t>Total</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a:effectLst/>
                        </a:rPr>
                        <a:t>7804</a:t>
                      </a:r>
                      <a:endParaRPr lang="es-CO" sz="24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dirty="0">
                          <a:effectLst/>
                        </a:rPr>
                        <a:t>100</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gn="ctr">
                        <a:lnSpc>
                          <a:spcPct val="150000"/>
                        </a:lnSpc>
                        <a:spcAft>
                          <a:spcPts val="800"/>
                        </a:spcAft>
                        <a:buNone/>
                      </a:pPr>
                      <a:r>
                        <a:rPr lang="en-US" sz="2400" kern="100" dirty="0">
                          <a:effectLst/>
                        </a:rPr>
                        <a:t>100 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35417305"/>
                  </a:ext>
                </a:extLst>
              </a:tr>
            </a:tbl>
          </a:graphicData>
        </a:graphic>
      </p:graphicFrame>
    </p:spTree>
    <p:extLst>
      <p:ext uri="{BB962C8B-B14F-4D97-AF65-F5344CB8AC3E}">
        <p14:creationId xmlns:p14="http://schemas.microsoft.com/office/powerpoint/2010/main" val="4107404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FEFD3-177E-DBD8-3D40-35A92F04EE4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7E01591-DCAC-C4D9-9B7C-C5E779BA2E3E}"/>
              </a:ext>
            </a:extLst>
          </p:cNvPr>
          <p:cNvSpPr/>
          <p:nvPr/>
        </p:nvSpPr>
        <p:spPr>
          <a:xfrm rot="-1377480">
            <a:off x="13830031" y="67019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3D20FFD6-DAF2-CF17-0457-15417DCF5CAC}"/>
              </a:ext>
            </a:extLst>
          </p:cNvPr>
          <p:cNvSpPr txBox="1"/>
          <p:nvPr/>
        </p:nvSpPr>
        <p:spPr>
          <a:xfrm>
            <a:off x="1035627" y="366971"/>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1909E572-9770-DF8F-D810-604E91781E25}"/>
              </a:ext>
            </a:extLst>
          </p:cNvPr>
          <p:cNvSpPr txBox="1"/>
          <p:nvPr/>
        </p:nvSpPr>
        <p:spPr>
          <a:xfrm>
            <a:off x="592278" y="1260401"/>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C1617F14-4EB7-8AE2-A207-C0483F28C174}"/>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CuadroTexto 5">
            <a:extLst>
              <a:ext uri="{FF2B5EF4-FFF2-40B4-BE49-F238E27FC236}">
                <a16:creationId xmlns:a16="http://schemas.microsoft.com/office/drawing/2014/main" id="{97CE2E55-319D-F9C0-9A77-AE7B3DD8FB82}"/>
              </a:ext>
            </a:extLst>
          </p:cNvPr>
          <p:cNvSpPr txBox="1"/>
          <p:nvPr/>
        </p:nvSpPr>
        <p:spPr>
          <a:xfrm>
            <a:off x="1028700" y="1271672"/>
            <a:ext cx="1619354" cy="923330"/>
          </a:xfrm>
          <a:prstGeom prst="rect">
            <a:avLst/>
          </a:prstGeom>
          <a:noFill/>
        </p:spPr>
        <p:txBody>
          <a:bodyPr wrap="none" rtlCol="0">
            <a:spAutoFit/>
          </a:bodyPr>
          <a:lstStyle/>
          <a:p>
            <a:r>
              <a:rPr lang="en-US" b="1" dirty="0"/>
              <a:t>WRIGHT MAPS</a:t>
            </a:r>
          </a:p>
          <a:p>
            <a:endParaRPr lang="en-US" b="1" dirty="0"/>
          </a:p>
          <a:p>
            <a:r>
              <a:rPr lang="en-US" b="1" dirty="0"/>
              <a:t> </a:t>
            </a:r>
            <a:endParaRPr lang="es-CO" dirty="0"/>
          </a:p>
        </p:txBody>
      </p:sp>
      <p:pic>
        <p:nvPicPr>
          <p:cNvPr id="7" name="Imagen 6">
            <a:extLst>
              <a:ext uri="{FF2B5EF4-FFF2-40B4-BE49-F238E27FC236}">
                <a16:creationId xmlns:a16="http://schemas.microsoft.com/office/drawing/2014/main" id="{288569CB-B2D4-2ACB-FD90-55EA73DCFA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6341" y="1961751"/>
            <a:ext cx="8001000" cy="6213110"/>
          </a:xfrm>
          <a:prstGeom prst="rect">
            <a:avLst/>
          </a:prstGeom>
          <a:noFill/>
        </p:spPr>
      </p:pic>
      <p:sp>
        <p:nvSpPr>
          <p:cNvPr id="8" name="CuadroTexto 7">
            <a:extLst>
              <a:ext uri="{FF2B5EF4-FFF2-40B4-BE49-F238E27FC236}">
                <a16:creationId xmlns:a16="http://schemas.microsoft.com/office/drawing/2014/main" id="{327F543D-90C8-6746-E534-4E66F46E456F}"/>
              </a:ext>
            </a:extLst>
          </p:cNvPr>
          <p:cNvSpPr txBox="1"/>
          <p:nvPr/>
        </p:nvSpPr>
        <p:spPr>
          <a:xfrm>
            <a:off x="762000" y="8426411"/>
            <a:ext cx="11410368" cy="369332"/>
          </a:xfrm>
          <a:prstGeom prst="rect">
            <a:avLst/>
          </a:prstGeom>
          <a:noFill/>
        </p:spPr>
        <p:txBody>
          <a:bodyPr wrap="none" rtlCol="0">
            <a:spAutoFit/>
          </a:bodyPr>
          <a:lstStyle/>
          <a:p>
            <a:r>
              <a:rPr lang="en-US" dirty="0"/>
              <a:t>Wright's map for items on form 21 (91 items) answered by students from six  countries . Source: Prepared by the author</a:t>
            </a:r>
            <a:endParaRPr lang="es-CO" dirty="0"/>
          </a:p>
        </p:txBody>
      </p:sp>
      <p:sp>
        <p:nvSpPr>
          <p:cNvPr id="10" name="CuadroTexto 9">
            <a:extLst>
              <a:ext uri="{FF2B5EF4-FFF2-40B4-BE49-F238E27FC236}">
                <a16:creationId xmlns:a16="http://schemas.microsoft.com/office/drawing/2014/main" id="{E26BE0B4-9504-3F03-666D-5D987314D8B8}"/>
              </a:ext>
            </a:extLst>
          </p:cNvPr>
          <p:cNvSpPr txBox="1"/>
          <p:nvPr/>
        </p:nvSpPr>
        <p:spPr>
          <a:xfrm>
            <a:off x="9460037" y="2252150"/>
            <a:ext cx="8045706" cy="5632311"/>
          </a:xfrm>
          <a:prstGeom prst="rect">
            <a:avLst/>
          </a:prstGeom>
          <a:noFill/>
        </p:spPr>
        <p:txBody>
          <a:bodyPr wrap="square" rtlCol="0">
            <a:spAutoFit/>
          </a:bodyPr>
          <a:lstStyle/>
          <a:p>
            <a:pPr algn="just"/>
            <a:r>
              <a:rPr lang="en-US" sz="2400" dirty="0"/>
              <a:t>The Wright map for six selected Ibero-American countries shows that the ability distribution is concentrated on the easy items (on the left side of the graph). Still, the entire skill range is covered for each of the distributions, using a wide range of different items (i.e., the beta or difficulties of each item represented by vertical dotted lines distributed throughout the densities). The distributions in the figure on the left correspond to the results for </a:t>
            </a:r>
            <a:r>
              <a:rPr lang="en-US" sz="2400" b="1" dirty="0"/>
              <a:t>CHL (Chile), COL (Colombia), ESP (Spain), MEX (Mexico), PER (Peru), and USA (United States</a:t>
            </a:r>
            <a:r>
              <a:rPr lang="en-US" sz="2400" dirty="0"/>
              <a:t>). The distribution of results for Spain tends to be slightly to the right compared to the other distributions.</a:t>
            </a:r>
          </a:p>
          <a:p>
            <a:pPr algn="just"/>
            <a:endParaRPr lang="en-US" sz="2400" dirty="0"/>
          </a:p>
          <a:p>
            <a:pPr algn="just"/>
            <a:r>
              <a:rPr lang="en-US" sz="2400" b="1" dirty="0"/>
              <a:t>The results do not evidence a floor effect for Colombia. Most students are located within the range of item difficulties, including the lower end of the scale</a:t>
            </a:r>
            <a:endParaRPr lang="es-CO" sz="2400" b="1" dirty="0"/>
          </a:p>
        </p:txBody>
      </p:sp>
    </p:spTree>
    <p:extLst>
      <p:ext uri="{BB962C8B-B14F-4D97-AF65-F5344CB8AC3E}">
        <p14:creationId xmlns:p14="http://schemas.microsoft.com/office/powerpoint/2010/main" val="2292776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A96B4-D282-8C11-C2D1-22CB13478E1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7E327D-66AD-BE82-3620-14F09D546C70}"/>
              </a:ext>
            </a:extLst>
          </p:cNvPr>
          <p:cNvSpPr/>
          <p:nvPr/>
        </p:nvSpPr>
        <p:spPr>
          <a:xfrm rot="-1377480">
            <a:off x="13830031" y="67019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CO"/>
          </a:p>
        </p:txBody>
      </p:sp>
      <p:sp>
        <p:nvSpPr>
          <p:cNvPr id="3" name="TextBox 3">
            <a:extLst>
              <a:ext uri="{FF2B5EF4-FFF2-40B4-BE49-F238E27FC236}">
                <a16:creationId xmlns:a16="http://schemas.microsoft.com/office/drawing/2014/main" id="{6F92E666-0324-1BC5-0735-7792A49EF0CC}"/>
              </a:ext>
            </a:extLst>
          </p:cNvPr>
          <p:cNvSpPr txBox="1"/>
          <p:nvPr/>
        </p:nvSpPr>
        <p:spPr>
          <a:xfrm>
            <a:off x="1035627" y="366971"/>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Results</a:t>
            </a:r>
          </a:p>
        </p:txBody>
      </p:sp>
      <p:sp>
        <p:nvSpPr>
          <p:cNvPr id="4" name="TextBox 4">
            <a:extLst>
              <a:ext uri="{FF2B5EF4-FFF2-40B4-BE49-F238E27FC236}">
                <a16:creationId xmlns:a16="http://schemas.microsoft.com/office/drawing/2014/main" id="{ED237EE3-B013-0E5E-927B-BC3DDA598DBD}"/>
              </a:ext>
            </a:extLst>
          </p:cNvPr>
          <p:cNvSpPr txBox="1"/>
          <p:nvPr/>
        </p:nvSpPr>
        <p:spPr>
          <a:xfrm>
            <a:off x="592278" y="1260401"/>
            <a:ext cx="16725900" cy="1050865"/>
          </a:xfrm>
          <a:prstGeom prst="rect">
            <a:avLst/>
          </a:prstGeom>
        </p:spPr>
        <p:txBody>
          <a:bodyPr wrap="square" lIns="0" tIns="0" rIns="0" bIns="0" rtlCol="0" anchor="t">
            <a:spAutoFit/>
          </a:bodyPr>
          <a:lstStyle/>
          <a:p>
            <a:pPr>
              <a:lnSpc>
                <a:spcPts val="2800"/>
              </a:lnSpc>
            </a:pPr>
            <a:endParaRPr lang="es-CO" sz="2800" dirty="0"/>
          </a:p>
          <a:p>
            <a:pPr>
              <a:lnSpc>
                <a:spcPts val="2800"/>
              </a:lnSpc>
            </a:pPr>
            <a:endParaRPr lang="es-CO" sz="2800" dirty="0"/>
          </a:p>
          <a:p>
            <a:pPr algn="l">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E2E5B67B-A3F5-6E2E-1E60-03B76F294CB9}"/>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8" name="CuadroTexto 7">
            <a:extLst>
              <a:ext uri="{FF2B5EF4-FFF2-40B4-BE49-F238E27FC236}">
                <a16:creationId xmlns:a16="http://schemas.microsoft.com/office/drawing/2014/main" id="{2A1ADE96-292B-3CB1-B9AE-BBE90B0F4292}"/>
              </a:ext>
            </a:extLst>
          </p:cNvPr>
          <p:cNvSpPr txBox="1"/>
          <p:nvPr/>
        </p:nvSpPr>
        <p:spPr>
          <a:xfrm>
            <a:off x="9829800" y="8657267"/>
            <a:ext cx="3239028" cy="369332"/>
          </a:xfrm>
          <a:prstGeom prst="rect">
            <a:avLst/>
          </a:prstGeom>
          <a:noFill/>
        </p:spPr>
        <p:txBody>
          <a:bodyPr wrap="none" rtlCol="0">
            <a:spAutoFit/>
          </a:bodyPr>
          <a:lstStyle/>
          <a:p>
            <a:r>
              <a:rPr lang="en-US" dirty="0"/>
              <a:t> Source: Prepared by the author</a:t>
            </a:r>
            <a:endParaRPr lang="es-CO" dirty="0"/>
          </a:p>
        </p:txBody>
      </p:sp>
      <p:sp>
        <p:nvSpPr>
          <p:cNvPr id="10" name="CuadroTexto 9">
            <a:extLst>
              <a:ext uri="{FF2B5EF4-FFF2-40B4-BE49-F238E27FC236}">
                <a16:creationId xmlns:a16="http://schemas.microsoft.com/office/drawing/2014/main" id="{963B6455-B986-6D01-2C16-B806AF0B759F}"/>
              </a:ext>
            </a:extLst>
          </p:cNvPr>
          <p:cNvSpPr txBox="1"/>
          <p:nvPr/>
        </p:nvSpPr>
        <p:spPr>
          <a:xfrm>
            <a:off x="9210923" y="1785833"/>
            <a:ext cx="8045706" cy="6001643"/>
          </a:xfrm>
          <a:prstGeom prst="rect">
            <a:avLst/>
          </a:prstGeom>
          <a:noFill/>
        </p:spPr>
        <p:txBody>
          <a:bodyPr wrap="square" rtlCol="0">
            <a:spAutoFit/>
          </a:bodyPr>
          <a:lstStyle/>
          <a:p>
            <a:pPr algn="just"/>
            <a:r>
              <a:rPr lang="en-US" sz="2400" b="1" dirty="0"/>
              <a:t>Average latent ability for some countries whose students received form 21</a:t>
            </a:r>
          </a:p>
          <a:p>
            <a:pPr algn="just"/>
            <a:endParaRPr lang="en-US" sz="2400" dirty="0"/>
          </a:p>
          <a:p>
            <a:pPr algn="just"/>
            <a:r>
              <a:rPr lang="en-US" sz="2400" dirty="0"/>
              <a:t>A new one-dimensional Rasch model was estimated where latent abilities (</a:t>
            </a:r>
            <a:r>
              <a:rPr lang="es-CO" sz="2400" dirty="0"/>
              <a:t>θ</a:t>
            </a:r>
            <a:r>
              <a:rPr lang="en-US" sz="2400" dirty="0"/>
              <a:t>) were obtained using EAP estimation for other participating countries. The table on the left, presents the means, standard deviations, and sample sizes per country, all on a common logit scale for latent ability (individual theta parameter). The results are reported in descending order, from the nation with the highest average ability (the highest theta measured in logs) down to the nation with the lowest measure of ability. </a:t>
            </a:r>
            <a:r>
              <a:rPr lang="en-US" sz="2400" b="1" dirty="0"/>
              <a:t>Latin American countries show the lowest average ability in the scale. </a:t>
            </a:r>
          </a:p>
          <a:p>
            <a:endParaRPr lang="en-US" sz="2400" dirty="0"/>
          </a:p>
          <a:p>
            <a:endParaRPr lang="en-US" sz="2400" dirty="0"/>
          </a:p>
          <a:p>
            <a:pPr algn="just"/>
            <a:endParaRPr lang="es-CO" sz="2400" b="1" dirty="0"/>
          </a:p>
        </p:txBody>
      </p:sp>
      <p:graphicFrame>
        <p:nvGraphicFramePr>
          <p:cNvPr id="9" name="Tabla 8">
            <a:extLst>
              <a:ext uri="{FF2B5EF4-FFF2-40B4-BE49-F238E27FC236}">
                <a16:creationId xmlns:a16="http://schemas.microsoft.com/office/drawing/2014/main" id="{835E54E7-74C1-3725-62CC-D1BCE5E5707C}"/>
              </a:ext>
            </a:extLst>
          </p:cNvPr>
          <p:cNvGraphicFramePr>
            <a:graphicFrameLocks noGrp="1"/>
          </p:cNvGraphicFramePr>
          <p:nvPr>
            <p:extLst>
              <p:ext uri="{D42A27DB-BD31-4B8C-83A1-F6EECF244321}">
                <p14:modId xmlns:p14="http://schemas.microsoft.com/office/powerpoint/2010/main" val="1658231517"/>
              </p:ext>
            </p:extLst>
          </p:nvPr>
        </p:nvGraphicFramePr>
        <p:xfrm>
          <a:off x="895257" y="1118397"/>
          <a:ext cx="7315200" cy="8428606"/>
        </p:xfrm>
        <a:graphic>
          <a:graphicData uri="http://schemas.openxmlformats.org/drawingml/2006/table">
            <a:tbl>
              <a:tblPr firstRow="1" firstCol="1" bandRow="1">
                <a:tableStyleId>{5C22544A-7EE6-4342-B048-85BDC9FD1C3A}</a:tableStyleId>
              </a:tblPr>
              <a:tblGrid>
                <a:gridCol w="1300454">
                  <a:extLst>
                    <a:ext uri="{9D8B030D-6E8A-4147-A177-3AD203B41FA5}">
                      <a16:colId xmlns:a16="http://schemas.microsoft.com/office/drawing/2014/main" val="543227683"/>
                    </a:ext>
                  </a:extLst>
                </a:gridCol>
                <a:gridCol w="1640709">
                  <a:extLst>
                    <a:ext uri="{9D8B030D-6E8A-4147-A177-3AD203B41FA5}">
                      <a16:colId xmlns:a16="http://schemas.microsoft.com/office/drawing/2014/main" val="3219221727"/>
                    </a:ext>
                  </a:extLst>
                </a:gridCol>
                <a:gridCol w="1659118">
                  <a:extLst>
                    <a:ext uri="{9D8B030D-6E8A-4147-A177-3AD203B41FA5}">
                      <a16:colId xmlns:a16="http://schemas.microsoft.com/office/drawing/2014/main" val="2083868335"/>
                    </a:ext>
                  </a:extLst>
                </a:gridCol>
                <a:gridCol w="1131216">
                  <a:extLst>
                    <a:ext uri="{9D8B030D-6E8A-4147-A177-3AD203B41FA5}">
                      <a16:colId xmlns:a16="http://schemas.microsoft.com/office/drawing/2014/main" val="1729215631"/>
                    </a:ext>
                  </a:extLst>
                </a:gridCol>
                <a:gridCol w="1583703">
                  <a:extLst>
                    <a:ext uri="{9D8B030D-6E8A-4147-A177-3AD203B41FA5}">
                      <a16:colId xmlns:a16="http://schemas.microsoft.com/office/drawing/2014/main" val="2316806938"/>
                    </a:ext>
                  </a:extLst>
                </a:gridCol>
              </a:tblGrid>
              <a:tr h="966685">
                <a:tc>
                  <a:txBody>
                    <a:bodyPr/>
                    <a:lstStyle/>
                    <a:p>
                      <a:pPr algn="ctr">
                        <a:lnSpc>
                          <a:spcPct val="150000"/>
                        </a:lnSpc>
                        <a:spcAft>
                          <a:spcPts val="800"/>
                        </a:spcAft>
                        <a:buNone/>
                      </a:pPr>
                      <a:r>
                        <a:rPr lang="es-CO" sz="2000" kern="0" dirty="0">
                          <a:effectLst/>
                        </a:rPr>
                        <a:t>CNTRY</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marL="172085" indent="-172085" algn="ctr">
                        <a:lnSpc>
                          <a:spcPct val="150000"/>
                        </a:lnSpc>
                        <a:spcAft>
                          <a:spcPts val="800"/>
                        </a:spcAft>
                        <a:buNone/>
                      </a:pPr>
                      <a:r>
                        <a:rPr lang="es-CO" sz="2000" kern="0" dirty="0">
                          <a:effectLst/>
                        </a:rPr>
                        <a:t>N</a:t>
                      </a:r>
                      <a:endParaRPr lang="es-CO" sz="2000" kern="100" dirty="0">
                        <a:effectLst/>
                      </a:endParaRPr>
                    </a:p>
                    <a:p>
                      <a:pPr algn="ctr">
                        <a:lnSpc>
                          <a:spcPct val="150000"/>
                        </a:lnSpc>
                        <a:spcAft>
                          <a:spcPts val="800"/>
                        </a:spcAft>
                        <a:buNone/>
                      </a:pPr>
                      <a:r>
                        <a:rPr lang="es-CO" sz="2000" kern="0" dirty="0">
                          <a:effectLst/>
                        </a:rPr>
                        <a:t>(</a:t>
                      </a:r>
                      <a:r>
                        <a:rPr lang="es-CO" sz="2000" kern="0" dirty="0" err="1">
                          <a:effectLst/>
                        </a:rPr>
                        <a:t>Students</a:t>
                      </a:r>
                      <a:r>
                        <a:rPr lang="es-CO" sz="2000" kern="0" dirty="0">
                          <a:effectLst/>
                        </a:rPr>
                        <a:t>)</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Theta</a:t>
                      </a:r>
                      <a:endParaRPr lang="es-CO" sz="2000" kern="100" dirty="0">
                        <a:effectLst/>
                      </a:endParaRPr>
                    </a:p>
                    <a:p>
                      <a:pPr algn="ctr">
                        <a:lnSpc>
                          <a:spcPct val="150000"/>
                        </a:lnSpc>
                        <a:spcAft>
                          <a:spcPts val="800"/>
                        </a:spcAft>
                        <a:buNone/>
                      </a:pPr>
                      <a:r>
                        <a:rPr lang="es-CO" sz="2000" kern="0" dirty="0">
                          <a:effectLst/>
                        </a:rPr>
                        <a:t>(Mean)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Theta</a:t>
                      </a:r>
                      <a:endParaRPr lang="es-CO" sz="2000" kern="100" dirty="0">
                        <a:effectLst/>
                      </a:endParaRPr>
                    </a:p>
                    <a:p>
                      <a:pPr algn="ctr">
                        <a:lnSpc>
                          <a:spcPct val="150000"/>
                        </a:lnSpc>
                        <a:spcAft>
                          <a:spcPts val="800"/>
                        </a:spcAft>
                        <a:buNone/>
                      </a:pPr>
                      <a:r>
                        <a:rPr lang="es-CO" sz="2000" kern="0" dirty="0">
                          <a:effectLst/>
                        </a:rPr>
                        <a:t>(SD)</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Theta</a:t>
                      </a:r>
                      <a:endParaRPr lang="es-CO" sz="2000" kern="100" dirty="0">
                        <a:effectLst/>
                      </a:endParaRPr>
                    </a:p>
                    <a:p>
                      <a:pPr algn="ctr">
                        <a:lnSpc>
                          <a:spcPct val="150000"/>
                        </a:lnSpc>
                        <a:spcAft>
                          <a:spcPts val="800"/>
                        </a:spcAft>
                        <a:buNone/>
                      </a:pPr>
                      <a:r>
                        <a:rPr lang="es-CO" sz="2000" kern="0" dirty="0">
                          <a:effectLst/>
                        </a:rPr>
                        <a:t>(SE)</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949325936"/>
                  </a:ext>
                </a:extLst>
              </a:tr>
              <a:tr h="532665">
                <a:tc>
                  <a:txBody>
                    <a:bodyPr/>
                    <a:lstStyle/>
                    <a:p>
                      <a:pPr algn="ctr">
                        <a:lnSpc>
                          <a:spcPct val="150000"/>
                        </a:lnSpc>
                        <a:spcAft>
                          <a:spcPts val="800"/>
                        </a:spcAft>
                        <a:buNone/>
                      </a:pPr>
                      <a:r>
                        <a:rPr lang="es-CO" sz="2000" kern="0" dirty="0">
                          <a:effectLst/>
                        </a:rPr>
                        <a:t>SGP</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193</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1,106</a:t>
                      </a:r>
                      <a:endParaRPr lang="es-CO"/>
                    </a:p>
                  </a:txBody>
                  <a:tcPr marL="44450" marR="44450" marT="0" marB="0" anchor="b"/>
                </a:tc>
                <a:tc>
                  <a:txBody>
                    <a:bodyPr/>
                    <a:lstStyle/>
                    <a:p>
                      <a:pPr algn="ctr">
                        <a:lnSpc>
                          <a:spcPct val="150000"/>
                        </a:lnSpc>
                        <a:spcAft>
                          <a:spcPts val="800"/>
                        </a:spcAft>
                        <a:buNone/>
                      </a:pPr>
                      <a:r>
                        <a:rPr lang="es-CO" sz="2000" kern="0" dirty="0">
                          <a:effectLst/>
                        </a:rPr>
                        <a:t>1,035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0,074</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26838084"/>
                  </a:ext>
                </a:extLst>
              </a:tr>
              <a:tr h="532665">
                <a:tc>
                  <a:txBody>
                    <a:bodyPr/>
                    <a:lstStyle/>
                    <a:p>
                      <a:pPr algn="ctr">
                        <a:lnSpc>
                          <a:spcPct val="150000"/>
                        </a:lnSpc>
                        <a:spcAft>
                          <a:spcPts val="800"/>
                        </a:spcAft>
                        <a:buNone/>
                      </a:pPr>
                      <a:r>
                        <a:rPr lang="es-CO" sz="2000" kern="0" dirty="0">
                          <a:effectLst/>
                        </a:rPr>
                        <a:t>JPN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227</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dirty="0">
                          <a:effectLst/>
                        </a:rPr>
                        <a:t>1,103</a:t>
                      </a:r>
                      <a:endParaRPr lang="es-CO" dirty="0"/>
                    </a:p>
                  </a:txBody>
                  <a:tcPr marL="44450" marR="44450" marT="0" marB="0" anchor="b"/>
                </a:tc>
                <a:tc>
                  <a:txBody>
                    <a:bodyPr/>
                    <a:lstStyle/>
                    <a:p>
                      <a:pPr algn="ctr">
                        <a:lnSpc>
                          <a:spcPct val="150000"/>
                        </a:lnSpc>
                        <a:spcAft>
                          <a:spcPts val="800"/>
                        </a:spcAft>
                        <a:buNone/>
                      </a:pPr>
                      <a:r>
                        <a:rPr lang="es-CO" sz="2000" kern="0" dirty="0">
                          <a:effectLst/>
                        </a:rPr>
                        <a:t>0,985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0,065</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08196004"/>
                  </a:ext>
                </a:extLst>
              </a:tr>
              <a:tr h="532665">
                <a:tc>
                  <a:txBody>
                    <a:bodyPr/>
                    <a:lstStyle/>
                    <a:p>
                      <a:pPr algn="ctr">
                        <a:lnSpc>
                          <a:spcPct val="150000"/>
                        </a:lnSpc>
                        <a:spcAft>
                          <a:spcPts val="800"/>
                        </a:spcAft>
                        <a:buNone/>
                      </a:pPr>
                      <a:r>
                        <a:rPr lang="es-CO" sz="2000" kern="0">
                          <a:effectLst/>
                        </a:rPr>
                        <a:t>HKG</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172</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0,954</a:t>
                      </a:r>
                      <a:endParaRPr lang="es-CO"/>
                    </a:p>
                  </a:txBody>
                  <a:tcPr marL="44450" marR="44450" marT="0" marB="0" anchor="b"/>
                </a:tc>
                <a:tc>
                  <a:txBody>
                    <a:bodyPr/>
                    <a:lstStyle/>
                    <a:p>
                      <a:pPr algn="ctr">
                        <a:lnSpc>
                          <a:spcPct val="150000"/>
                        </a:lnSpc>
                        <a:spcAft>
                          <a:spcPts val="800"/>
                        </a:spcAft>
                        <a:buNone/>
                      </a:pPr>
                      <a:r>
                        <a:rPr lang="es-CO" sz="2000" kern="0" dirty="0">
                          <a:effectLst/>
                        </a:rPr>
                        <a:t>1,077</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0,082</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71474468"/>
                  </a:ext>
                </a:extLst>
              </a:tr>
              <a:tr h="532665">
                <a:tc>
                  <a:txBody>
                    <a:bodyPr/>
                    <a:lstStyle/>
                    <a:p>
                      <a:pPr algn="ctr">
                        <a:lnSpc>
                          <a:spcPct val="150000"/>
                        </a:lnSpc>
                        <a:spcAft>
                          <a:spcPts val="800"/>
                        </a:spcAft>
                        <a:buNone/>
                      </a:pPr>
                      <a:r>
                        <a:rPr lang="es-CO" sz="2000" kern="0">
                          <a:effectLst/>
                        </a:rPr>
                        <a:t>MAC</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124</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0,938</a:t>
                      </a:r>
                      <a:endParaRPr lang="es-CO"/>
                    </a:p>
                  </a:txBody>
                  <a:tcPr marL="44450" marR="44450" marT="0" marB="0" anchor="b"/>
                </a:tc>
                <a:tc>
                  <a:txBody>
                    <a:bodyPr/>
                    <a:lstStyle/>
                    <a:p>
                      <a:pPr algn="ctr">
                        <a:lnSpc>
                          <a:spcPct val="150000"/>
                        </a:lnSpc>
                        <a:spcAft>
                          <a:spcPts val="800"/>
                        </a:spcAft>
                        <a:buNone/>
                      </a:pPr>
                      <a:r>
                        <a:rPr lang="es-CO" sz="2000" kern="0" dirty="0">
                          <a:effectLst/>
                        </a:rPr>
                        <a:t>0,9</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0,081</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31519968"/>
                  </a:ext>
                </a:extLst>
              </a:tr>
              <a:tr h="532665">
                <a:tc>
                  <a:txBody>
                    <a:bodyPr/>
                    <a:lstStyle/>
                    <a:p>
                      <a:pPr algn="ctr">
                        <a:lnSpc>
                          <a:spcPct val="150000"/>
                        </a:lnSpc>
                        <a:spcAft>
                          <a:spcPts val="800"/>
                        </a:spcAft>
                        <a:buNone/>
                      </a:pPr>
                      <a:r>
                        <a:rPr lang="es-CO" sz="2000" kern="0" dirty="0">
                          <a:effectLst/>
                        </a:rPr>
                        <a:t>TAP</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172</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0,8</a:t>
                      </a:r>
                      <a:endParaRPr lang="es-CO"/>
                    </a:p>
                  </a:txBody>
                  <a:tcPr marL="44450" marR="44450" marT="0" marB="0" anchor="b"/>
                </a:tc>
                <a:tc>
                  <a:txBody>
                    <a:bodyPr/>
                    <a:lstStyle/>
                    <a:p>
                      <a:pPr algn="ctr">
                        <a:lnSpc>
                          <a:spcPct val="150000"/>
                        </a:lnSpc>
                        <a:spcAft>
                          <a:spcPts val="800"/>
                        </a:spcAft>
                        <a:buNone/>
                      </a:pPr>
                      <a:r>
                        <a:rPr lang="es-CO" sz="2000" kern="0" dirty="0">
                          <a:effectLst/>
                        </a:rPr>
                        <a:t>1,194</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0,091</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16128695"/>
                  </a:ext>
                </a:extLst>
              </a:tr>
              <a:tr h="532665">
                <a:tc>
                  <a:txBody>
                    <a:bodyPr/>
                    <a:lstStyle/>
                    <a:p>
                      <a:pPr algn="ctr">
                        <a:lnSpc>
                          <a:spcPct val="150000"/>
                        </a:lnSpc>
                        <a:spcAft>
                          <a:spcPts val="800"/>
                        </a:spcAft>
                        <a:buNone/>
                      </a:pPr>
                      <a:r>
                        <a:rPr lang="es-CO" sz="2000" kern="0">
                          <a:effectLst/>
                        </a:rPr>
                        <a:t>ESP</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912</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0,317</a:t>
                      </a:r>
                      <a:endParaRPr lang="es-CO"/>
                    </a:p>
                  </a:txBody>
                  <a:tcPr marL="44450" marR="44450" marT="0" marB="0" anchor="b"/>
                </a:tc>
                <a:tc>
                  <a:txBody>
                    <a:bodyPr/>
                    <a:lstStyle/>
                    <a:p>
                      <a:pPr algn="ctr">
                        <a:lnSpc>
                          <a:spcPct val="150000"/>
                        </a:lnSpc>
                        <a:spcAft>
                          <a:spcPts val="800"/>
                        </a:spcAft>
                        <a:buNone/>
                      </a:pPr>
                      <a:r>
                        <a:rPr lang="es-CO" sz="2000" kern="0">
                          <a:effectLst/>
                        </a:rPr>
                        <a:t>0,859</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0,028</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94530738"/>
                  </a:ext>
                </a:extLst>
              </a:tr>
              <a:tr h="532665">
                <a:tc>
                  <a:txBody>
                    <a:bodyPr/>
                    <a:lstStyle/>
                    <a:p>
                      <a:pPr algn="ctr">
                        <a:lnSpc>
                          <a:spcPct val="150000"/>
                        </a:lnSpc>
                        <a:spcAft>
                          <a:spcPts val="800"/>
                        </a:spcAft>
                        <a:buNone/>
                      </a:pPr>
                      <a:r>
                        <a:rPr lang="es-CO" sz="2000" kern="0">
                          <a:effectLst/>
                        </a:rPr>
                        <a:t>USA</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170</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0,264</a:t>
                      </a:r>
                      <a:endParaRPr lang="es-CO"/>
                    </a:p>
                  </a:txBody>
                  <a:tcPr marL="44450" marR="44450" marT="0" marB="0" anchor="b"/>
                </a:tc>
                <a:tc>
                  <a:txBody>
                    <a:bodyPr/>
                    <a:lstStyle/>
                    <a:p>
                      <a:pPr algn="ctr">
                        <a:lnSpc>
                          <a:spcPct val="150000"/>
                        </a:lnSpc>
                        <a:spcAft>
                          <a:spcPts val="800"/>
                        </a:spcAft>
                        <a:buNone/>
                      </a:pPr>
                      <a:r>
                        <a:rPr lang="es-CO" sz="2000" kern="0">
                          <a:effectLst/>
                        </a:rPr>
                        <a:t>0,928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0,071</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44070355"/>
                  </a:ext>
                </a:extLst>
              </a:tr>
              <a:tr h="532665">
                <a:tc>
                  <a:txBody>
                    <a:bodyPr/>
                    <a:lstStyle/>
                    <a:p>
                      <a:pPr algn="ctr">
                        <a:lnSpc>
                          <a:spcPct val="150000"/>
                        </a:lnSpc>
                        <a:spcAft>
                          <a:spcPts val="800"/>
                        </a:spcAft>
                        <a:buNone/>
                      </a:pPr>
                      <a:r>
                        <a:rPr lang="es-CO" sz="2000" kern="0" dirty="0">
                          <a:effectLst/>
                        </a:rPr>
                        <a:t>CHL</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178</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-0,054</a:t>
                      </a:r>
                      <a:endParaRPr lang="es-CO"/>
                    </a:p>
                  </a:txBody>
                  <a:tcPr marL="44450" marR="44450" marT="0" marB="0" anchor="b"/>
                </a:tc>
                <a:tc>
                  <a:txBody>
                    <a:bodyPr/>
                    <a:lstStyle/>
                    <a:p>
                      <a:pPr algn="ctr">
                        <a:lnSpc>
                          <a:spcPct val="150000"/>
                        </a:lnSpc>
                        <a:spcAft>
                          <a:spcPts val="800"/>
                        </a:spcAft>
                        <a:buNone/>
                      </a:pPr>
                      <a:r>
                        <a:rPr lang="es-CO" sz="2000" kern="0">
                          <a:effectLst/>
                        </a:rPr>
                        <a:t>0,78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0,058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30431428"/>
                  </a:ext>
                </a:extLst>
              </a:tr>
              <a:tr h="532665">
                <a:tc>
                  <a:txBody>
                    <a:bodyPr/>
                    <a:lstStyle/>
                    <a:p>
                      <a:pPr algn="ctr">
                        <a:lnSpc>
                          <a:spcPct val="150000"/>
                        </a:lnSpc>
                        <a:spcAft>
                          <a:spcPts val="800"/>
                        </a:spcAft>
                        <a:buNone/>
                      </a:pPr>
                      <a:r>
                        <a:rPr lang="es-CO" sz="2000" kern="0" dirty="0">
                          <a:effectLst/>
                        </a:rPr>
                        <a:t>MEX</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178</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-0,381</a:t>
                      </a:r>
                      <a:endParaRPr lang="es-CO"/>
                    </a:p>
                  </a:txBody>
                  <a:tcPr marL="44450" marR="44450" marT="0" marB="0" anchor="b"/>
                </a:tc>
                <a:tc>
                  <a:txBody>
                    <a:bodyPr/>
                    <a:lstStyle/>
                    <a:p>
                      <a:pPr algn="ctr">
                        <a:lnSpc>
                          <a:spcPct val="150000"/>
                        </a:lnSpc>
                        <a:spcAft>
                          <a:spcPts val="800"/>
                        </a:spcAft>
                        <a:buNone/>
                      </a:pPr>
                      <a:r>
                        <a:rPr lang="es-CO" sz="2000" kern="0">
                          <a:effectLst/>
                        </a:rPr>
                        <a:t>0,751</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0,056</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23158083"/>
                  </a:ext>
                </a:extLst>
              </a:tr>
              <a:tr h="532665">
                <a:tc>
                  <a:txBody>
                    <a:bodyPr/>
                    <a:lstStyle/>
                    <a:p>
                      <a:pPr algn="ctr">
                        <a:lnSpc>
                          <a:spcPct val="150000"/>
                        </a:lnSpc>
                        <a:spcAft>
                          <a:spcPts val="800"/>
                        </a:spcAft>
                        <a:buNone/>
                      </a:pPr>
                      <a:r>
                        <a:rPr lang="es-CO" sz="2000" kern="0">
                          <a:effectLst/>
                        </a:rPr>
                        <a:t>PER</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194</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-0,395</a:t>
                      </a:r>
                      <a:endParaRPr lang="es-CO"/>
                    </a:p>
                  </a:txBody>
                  <a:tcPr marL="44450" marR="44450" marT="0" marB="0" anchor="b"/>
                </a:tc>
                <a:tc>
                  <a:txBody>
                    <a:bodyPr/>
                    <a:lstStyle/>
                    <a:p>
                      <a:pPr algn="ctr">
                        <a:lnSpc>
                          <a:spcPct val="150000"/>
                        </a:lnSpc>
                        <a:spcAft>
                          <a:spcPts val="800"/>
                        </a:spcAft>
                        <a:buNone/>
                      </a:pPr>
                      <a:r>
                        <a:rPr lang="es-CO" sz="2000" kern="0">
                          <a:effectLst/>
                        </a:rPr>
                        <a:t>0,79</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0,057</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63445346"/>
                  </a:ext>
                </a:extLst>
              </a:tr>
              <a:tr h="532665">
                <a:tc>
                  <a:txBody>
                    <a:bodyPr/>
                    <a:lstStyle/>
                    <a:p>
                      <a:pPr algn="ctr">
                        <a:lnSpc>
                          <a:spcPct val="150000"/>
                        </a:lnSpc>
                        <a:spcAft>
                          <a:spcPts val="800"/>
                        </a:spcAft>
                        <a:buNone/>
                      </a:pPr>
                      <a:r>
                        <a:rPr lang="es-CO" sz="2000" kern="0" dirty="0">
                          <a:effectLst/>
                        </a:rPr>
                        <a:t>COL</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230</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-0,45</a:t>
                      </a:r>
                      <a:endParaRPr lang="es-CO"/>
                    </a:p>
                  </a:txBody>
                  <a:tcPr marL="44450" marR="44450" marT="0" marB="0" anchor="b"/>
                </a:tc>
                <a:tc>
                  <a:txBody>
                    <a:bodyPr/>
                    <a:lstStyle/>
                    <a:p>
                      <a:pPr algn="ctr">
                        <a:lnSpc>
                          <a:spcPct val="150000"/>
                        </a:lnSpc>
                        <a:spcAft>
                          <a:spcPts val="800"/>
                        </a:spcAft>
                        <a:buNone/>
                      </a:pPr>
                      <a:r>
                        <a:rPr lang="es-CO" sz="2000" kern="0">
                          <a:effectLst/>
                        </a:rPr>
                        <a:t>0,751</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0,05</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79166760"/>
                  </a:ext>
                </a:extLst>
              </a:tr>
              <a:tr h="532665">
                <a:tc>
                  <a:txBody>
                    <a:bodyPr/>
                    <a:lstStyle/>
                    <a:p>
                      <a:pPr algn="ctr">
                        <a:lnSpc>
                          <a:spcPct val="150000"/>
                        </a:lnSpc>
                        <a:spcAft>
                          <a:spcPts val="800"/>
                        </a:spcAft>
                        <a:buNone/>
                      </a:pPr>
                      <a:r>
                        <a:rPr lang="es-CO" sz="2000" kern="0" dirty="0">
                          <a:effectLst/>
                        </a:rPr>
                        <a:t>KSV</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235</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-0,799</a:t>
                      </a:r>
                      <a:endParaRPr lang="es-CO"/>
                    </a:p>
                  </a:txBody>
                  <a:tcPr marL="44450" marR="44450" marT="0" marB="0" anchor="b"/>
                </a:tc>
                <a:tc>
                  <a:txBody>
                    <a:bodyPr/>
                    <a:lstStyle/>
                    <a:p>
                      <a:pPr algn="ctr">
                        <a:lnSpc>
                          <a:spcPct val="150000"/>
                        </a:lnSpc>
                        <a:spcAft>
                          <a:spcPts val="800"/>
                        </a:spcAft>
                        <a:buNone/>
                      </a:pPr>
                      <a:r>
                        <a:rPr lang="es-CO" sz="2000" kern="0">
                          <a:effectLst/>
                        </a:rPr>
                        <a:t>0,629</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0,041</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35350281"/>
                  </a:ext>
                </a:extLst>
              </a:tr>
              <a:tr h="532665">
                <a:tc>
                  <a:txBody>
                    <a:bodyPr/>
                    <a:lstStyle/>
                    <a:p>
                      <a:pPr algn="ctr">
                        <a:lnSpc>
                          <a:spcPct val="150000"/>
                        </a:lnSpc>
                        <a:spcAft>
                          <a:spcPts val="800"/>
                        </a:spcAft>
                        <a:buNone/>
                      </a:pPr>
                      <a:r>
                        <a:rPr lang="es-CO" sz="2000" kern="0" dirty="0">
                          <a:effectLst/>
                        </a:rPr>
                        <a:t>DOM</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a:effectLst/>
                        </a:rPr>
                        <a:t>200</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a:effectLst/>
                        </a:rPr>
                        <a:t>-0,874</a:t>
                      </a:r>
                      <a:endParaRPr lang="es-CO"/>
                    </a:p>
                  </a:txBody>
                  <a:tcPr marL="44450" marR="44450" marT="0" marB="0" anchor="b"/>
                </a:tc>
                <a:tc>
                  <a:txBody>
                    <a:bodyPr/>
                    <a:lstStyle/>
                    <a:p>
                      <a:pPr algn="ctr">
                        <a:lnSpc>
                          <a:spcPct val="150000"/>
                        </a:lnSpc>
                        <a:spcAft>
                          <a:spcPts val="800"/>
                        </a:spcAft>
                        <a:buNone/>
                      </a:pPr>
                      <a:r>
                        <a:rPr lang="es-CO" sz="2000" kern="0">
                          <a:effectLst/>
                        </a:rPr>
                        <a:t>0,524</a:t>
                      </a:r>
                      <a:endParaRPr lang="es-CO"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0,037</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55553271"/>
                  </a:ext>
                </a:extLst>
              </a:tr>
              <a:tr h="532665">
                <a:tc>
                  <a:txBody>
                    <a:bodyPr/>
                    <a:lstStyle/>
                    <a:p>
                      <a:pPr algn="ctr">
                        <a:lnSpc>
                          <a:spcPct val="150000"/>
                        </a:lnSpc>
                        <a:spcAft>
                          <a:spcPts val="800"/>
                        </a:spcAft>
                        <a:buNone/>
                      </a:pPr>
                      <a:r>
                        <a:rPr lang="es-CO" sz="2000" kern="0" dirty="0">
                          <a:effectLst/>
                        </a:rPr>
                        <a:t>SLV</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205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r>
                        <a:rPr lang="es-CO" sz="2000" kern="0" dirty="0">
                          <a:effectLst/>
                        </a:rPr>
                        <a:t>-0,875</a:t>
                      </a:r>
                      <a:endParaRPr lang="es-CO" dirty="0"/>
                    </a:p>
                  </a:txBody>
                  <a:tcPr marL="44450" marR="44450" marT="0" marB="0" anchor="b"/>
                </a:tc>
                <a:tc>
                  <a:txBody>
                    <a:bodyPr/>
                    <a:lstStyle/>
                    <a:p>
                      <a:pPr algn="ctr">
                        <a:lnSpc>
                          <a:spcPct val="150000"/>
                        </a:lnSpc>
                        <a:spcAft>
                          <a:spcPts val="800"/>
                        </a:spcAft>
                        <a:buNone/>
                      </a:pPr>
                      <a:r>
                        <a:rPr lang="es-CO" sz="2000" kern="0" dirty="0">
                          <a:effectLst/>
                        </a:rPr>
                        <a:t>0,597</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50000"/>
                        </a:lnSpc>
                        <a:spcAft>
                          <a:spcPts val="800"/>
                        </a:spcAft>
                        <a:buNone/>
                      </a:pPr>
                      <a:r>
                        <a:rPr lang="es-CO" sz="2000" kern="0" dirty="0">
                          <a:effectLst/>
                        </a:rPr>
                        <a:t>0,042</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91146553"/>
                  </a:ext>
                </a:extLst>
              </a:tr>
            </a:tbl>
          </a:graphicData>
        </a:graphic>
      </p:graphicFrame>
    </p:spTree>
    <p:extLst>
      <p:ext uri="{BB962C8B-B14F-4D97-AF65-F5344CB8AC3E}">
        <p14:creationId xmlns:p14="http://schemas.microsoft.com/office/powerpoint/2010/main" val="3618872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2979</Words>
  <Application>Microsoft Office PowerPoint</Application>
  <PresentationFormat>Personalizado</PresentationFormat>
  <Paragraphs>323</Paragraphs>
  <Slides>17</Slides>
  <Notes>14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17</vt:i4>
      </vt:variant>
    </vt:vector>
  </HeadingPairs>
  <TitlesOfParts>
    <vt:vector size="24" baseType="lpstr">
      <vt:lpstr>BR Omny Bold</vt:lpstr>
      <vt:lpstr>Arial</vt:lpstr>
      <vt:lpstr>BR Omny</vt:lpstr>
      <vt:lpstr>Aptos</vt:lpstr>
      <vt:lpstr>Calibri</vt:lpstr>
      <vt:lpstr>Cambria Math</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Glocal 2026 slide deck</dc:title>
  <cp:lastModifiedBy>Patricia Ramirez</cp:lastModifiedBy>
  <cp:revision>1</cp:revision>
  <dcterms:created xsi:type="dcterms:W3CDTF">2006-08-16T00:00:00Z</dcterms:created>
  <dcterms:modified xsi:type="dcterms:W3CDTF">2026-05-22T16:29:03Z</dcterms:modified>
  <dc:identifier>DAHKB2BffSU</dc:identifier>
</cp:coreProperties>
</file>