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8" r:id="rId7"/>
    <p:sldId id="264" r:id="rId8"/>
    <p:sldId id="265" r:id="rId9"/>
    <p:sldId id="266" r:id="rId10"/>
    <p:sldId id="267" r:id="rId11"/>
    <p:sldId id="268" r:id="rId12"/>
    <p:sldId id="259" r:id="rId13"/>
  </p:sldIdLst>
  <p:sldSz cx="18288000" cy="10287000"/>
  <p:notesSz cx="6858000" cy="9144000"/>
  <p:embeddedFontLst>
    <p:embeddedFont>
      <p:font typeface="BR Omny" panose="020B0604020202020204" charset="0"/>
      <p:regular r:id="rId14"/>
      <p:bold r:id="rId15"/>
      <p:italic r:id="rId16"/>
      <p:boldItalic r:id="rId17"/>
    </p:embeddedFont>
    <p:embeddedFont>
      <p:font typeface="BR Omny Bol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42" y="-9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BA009-B1CB-467E-8F83-63681A4A20C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BED1187-7F6F-4549-93B6-034EDA975592}">
      <dgm:prSet/>
      <dgm:spPr/>
      <dgm:t>
        <a:bodyPr/>
        <a:lstStyle/>
        <a:p>
          <a:r>
            <a:rPr lang="en-US" dirty="0"/>
            <a:t>MUERTE</a:t>
          </a:r>
          <a:endParaRPr lang="es-ES" dirty="0"/>
        </a:p>
      </dgm:t>
    </dgm:pt>
    <dgm:pt modelId="{820B890D-F325-451C-9B01-A4DCD379993F}" type="parTrans" cxnId="{1ECFC36B-1F63-47C5-BCA3-9ED63DDCBAD5}">
      <dgm:prSet/>
      <dgm:spPr/>
      <dgm:t>
        <a:bodyPr/>
        <a:lstStyle/>
        <a:p>
          <a:endParaRPr lang="es-ES"/>
        </a:p>
      </dgm:t>
    </dgm:pt>
    <dgm:pt modelId="{2AE45E9C-FB86-451F-8AF8-8EE061A83E19}" type="sibTrans" cxnId="{1ECFC36B-1F63-47C5-BCA3-9ED63DDCBAD5}">
      <dgm:prSet/>
      <dgm:spPr/>
      <dgm:t>
        <a:bodyPr/>
        <a:lstStyle/>
        <a:p>
          <a:endParaRPr lang="es-ES"/>
        </a:p>
      </dgm:t>
    </dgm:pt>
    <dgm:pt modelId="{65083D44-B6B4-4CDB-BD6C-9A6FE3B41BBD}">
      <dgm:prSet/>
      <dgm:spPr/>
      <dgm:t>
        <a:bodyPr/>
        <a:lstStyle/>
        <a:p>
          <a:r>
            <a:rPr lang="en-US" dirty="0"/>
            <a:t>INVALIDEZ</a:t>
          </a:r>
          <a:endParaRPr lang="es-ES" dirty="0"/>
        </a:p>
      </dgm:t>
    </dgm:pt>
    <dgm:pt modelId="{606DBBD6-D3BF-4779-9C9E-3673D76DA3EB}" type="parTrans" cxnId="{3D0A5467-1156-4E8A-9472-083A6AC9F7DB}">
      <dgm:prSet/>
      <dgm:spPr/>
      <dgm:t>
        <a:bodyPr/>
        <a:lstStyle/>
        <a:p>
          <a:endParaRPr lang="es-ES"/>
        </a:p>
      </dgm:t>
    </dgm:pt>
    <dgm:pt modelId="{597DD16A-8E48-4314-A2DD-E38E36D20987}" type="sibTrans" cxnId="{3D0A5467-1156-4E8A-9472-083A6AC9F7DB}">
      <dgm:prSet/>
      <dgm:spPr/>
      <dgm:t>
        <a:bodyPr/>
        <a:lstStyle/>
        <a:p>
          <a:endParaRPr lang="es-ES"/>
        </a:p>
      </dgm:t>
    </dgm:pt>
    <dgm:pt modelId="{37D7EAA5-525A-4745-B07E-A529E5035279}">
      <dgm:prSet/>
      <dgm:spPr/>
      <dgm:t>
        <a:bodyPr/>
        <a:lstStyle/>
        <a:p>
          <a:r>
            <a:rPr lang="en-US" dirty="0"/>
            <a:t>VEJEZ</a:t>
          </a:r>
          <a:endParaRPr lang="es-ES" dirty="0"/>
        </a:p>
      </dgm:t>
    </dgm:pt>
    <dgm:pt modelId="{4F91BD9A-3452-4220-B6FE-6088DE504C6F}" type="parTrans" cxnId="{90331E1F-4344-4579-9B34-5C4A52E3D6B8}">
      <dgm:prSet/>
      <dgm:spPr/>
      <dgm:t>
        <a:bodyPr/>
        <a:lstStyle/>
        <a:p>
          <a:endParaRPr lang="es-ES"/>
        </a:p>
      </dgm:t>
    </dgm:pt>
    <dgm:pt modelId="{EEA7004A-7B55-4503-86F0-FFE1F7CDE5A8}" type="sibTrans" cxnId="{90331E1F-4344-4579-9B34-5C4A52E3D6B8}">
      <dgm:prSet/>
      <dgm:spPr/>
      <dgm:t>
        <a:bodyPr/>
        <a:lstStyle/>
        <a:p>
          <a:endParaRPr lang="es-ES"/>
        </a:p>
      </dgm:t>
    </dgm:pt>
    <dgm:pt modelId="{B6EDE3A1-9F78-4C74-B592-55D68D959A12}" type="pres">
      <dgm:prSet presAssocID="{E12BA009-B1CB-467E-8F83-63681A4A20C2}" presName="Name0" presStyleCnt="0">
        <dgm:presLayoutVars>
          <dgm:dir/>
          <dgm:animLvl val="lvl"/>
          <dgm:resizeHandles val="exact"/>
        </dgm:presLayoutVars>
      </dgm:prSet>
      <dgm:spPr/>
    </dgm:pt>
    <dgm:pt modelId="{1A241ED7-F82B-4551-9406-6D66AAD84F0B}" type="pres">
      <dgm:prSet presAssocID="{37D7EAA5-525A-4745-B07E-A529E5035279}" presName="composite" presStyleCnt="0"/>
      <dgm:spPr/>
    </dgm:pt>
    <dgm:pt modelId="{CA842EDF-FBF3-4598-B495-94AFDD9D766B}" type="pres">
      <dgm:prSet presAssocID="{37D7EAA5-525A-4745-B07E-A529E503527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254486D-980C-4C94-B6BC-4C3DD1D6308D}" type="pres">
      <dgm:prSet presAssocID="{37D7EAA5-525A-4745-B07E-A529E5035279}" presName="desTx" presStyleLbl="alignAccFollowNode1" presStyleIdx="0" presStyleCnt="3">
        <dgm:presLayoutVars>
          <dgm:bulletEnabled val="1"/>
        </dgm:presLayoutVars>
      </dgm:prSet>
      <dgm:spPr/>
    </dgm:pt>
    <dgm:pt modelId="{04BBA8E9-F2FE-480F-9F80-D3418928E7B0}" type="pres">
      <dgm:prSet presAssocID="{EEA7004A-7B55-4503-86F0-FFE1F7CDE5A8}" presName="space" presStyleCnt="0"/>
      <dgm:spPr/>
    </dgm:pt>
    <dgm:pt modelId="{95E594C2-6FAD-4AF3-8A15-07F9C4EBEB7B}" type="pres">
      <dgm:prSet presAssocID="{65083D44-B6B4-4CDB-BD6C-9A6FE3B41BBD}" presName="composite" presStyleCnt="0"/>
      <dgm:spPr/>
    </dgm:pt>
    <dgm:pt modelId="{467DE585-F122-452D-8587-AB76EAB0D559}" type="pres">
      <dgm:prSet presAssocID="{65083D44-B6B4-4CDB-BD6C-9A6FE3B41BB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22F3860B-C98A-47E0-BC9D-54A02B5F911D}" type="pres">
      <dgm:prSet presAssocID="{65083D44-B6B4-4CDB-BD6C-9A6FE3B41BBD}" presName="desTx" presStyleLbl="alignAccFollowNode1" presStyleIdx="1" presStyleCnt="3">
        <dgm:presLayoutVars>
          <dgm:bulletEnabled val="1"/>
        </dgm:presLayoutVars>
      </dgm:prSet>
      <dgm:spPr/>
    </dgm:pt>
    <dgm:pt modelId="{32EF2620-B9C1-4075-BCB7-4007B128E1C1}" type="pres">
      <dgm:prSet presAssocID="{597DD16A-8E48-4314-A2DD-E38E36D20987}" presName="space" presStyleCnt="0"/>
      <dgm:spPr/>
    </dgm:pt>
    <dgm:pt modelId="{ACDE10AD-EA26-41D1-9421-ADE673094429}" type="pres">
      <dgm:prSet presAssocID="{BBED1187-7F6F-4549-93B6-034EDA975592}" presName="composite" presStyleCnt="0"/>
      <dgm:spPr/>
    </dgm:pt>
    <dgm:pt modelId="{905E5466-9474-4D45-B804-D5006AB6A06C}" type="pres">
      <dgm:prSet presAssocID="{BBED1187-7F6F-4549-93B6-034EDA975592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6E07DAE-D4FA-49D0-8B7B-81A0B89A5456}" type="pres">
      <dgm:prSet presAssocID="{BBED1187-7F6F-4549-93B6-034EDA975592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49DF1908-32A0-46E4-A09E-4F6D93A8B20E}" type="presOf" srcId="{65083D44-B6B4-4CDB-BD6C-9A6FE3B41BBD}" destId="{467DE585-F122-452D-8587-AB76EAB0D559}" srcOrd="0" destOrd="0" presId="urn:microsoft.com/office/officeart/2005/8/layout/hList1"/>
    <dgm:cxn modelId="{90331E1F-4344-4579-9B34-5C4A52E3D6B8}" srcId="{E12BA009-B1CB-467E-8F83-63681A4A20C2}" destId="{37D7EAA5-525A-4745-B07E-A529E5035279}" srcOrd="0" destOrd="0" parTransId="{4F91BD9A-3452-4220-B6FE-6088DE504C6F}" sibTransId="{EEA7004A-7B55-4503-86F0-FFE1F7CDE5A8}"/>
    <dgm:cxn modelId="{3D0A5467-1156-4E8A-9472-083A6AC9F7DB}" srcId="{E12BA009-B1CB-467E-8F83-63681A4A20C2}" destId="{65083D44-B6B4-4CDB-BD6C-9A6FE3B41BBD}" srcOrd="1" destOrd="0" parTransId="{606DBBD6-D3BF-4779-9C9E-3673D76DA3EB}" sibTransId="{597DD16A-8E48-4314-A2DD-E38E36D20987}"/>
    <dgm:cxn modelId="{1ECFC36B-1F63-47C5-BCA3-9ED63DDCBAD5}" srcId="{E12BA009-B1CB-467E-8F83-63681A4A20C2}" destId="{BBED1187-7F6F-4549-93B6-034EDA975592}" srcOrd="2" destOrd="0" parTransId="{820B890D-F325-451C-9B01-A4DCD379993F}" sibTransId="{2AE45E9C-FB86-451F-8AF8-8EE061A83E19}"/>
    <dgm:cxn modelId="{C6C72586-1215-4658-A2D2-C4DE19478651}" type="presOf" srcId="{37D7EAA5-525A-4745-B07E-A529E5035279}" destId="{CA842EDF-FBF3-4598-B495-94AFDD9D766B}" srcOrd="0" destOrd="0" presId="urn:microsoft.com/office/officeart/2005/8/layout/hList1"/>
    <dgm:cxn modelId="{AE409ED0-C599-4D6B-8422-54FB1AA46404}" type="presOf" srcId="{E12BA009-B1CB-467E-8F83-63681A4A20C2}" destId="{B6EDE3A1-9F78-4C74-B592-55D68D959A12}" srcOrd="0" destOrd="0" presId="urn:microsoft.com/office/officeart/2005/8/layout/hList1"/>
    <dgm:cxn modelId="{C2BE46D1-400E-456F-9F4E-0B40D18957E1}" type="presOf" srcId="{BBED1187-7F6F-4549-93B6-034EDA975592}" destId="{905E5466-9474-4D45-B804-D5006AB6A06C}" srcOrd="0" destOrd="0" presId="urn:microsoft.com/office/officeart/2005/8/layout/hList1"/>
    <dgm:cxn modelId="{6E6C4259-90A8-4456-870E-B52CABE07341}" type="presParOf" srcId="{B6EDE3A1-9F78-4C74-B592-55D68D959A12}" destId="{1A241ED7-F82B-4551-9406-6D66AAD84F0B}" srcOrd="0" destOrd="0" presId="urn:microsoft.com/office/officeart/2005/8/layout/hList1"/>
    <dgm:cxn modelId="{6561B016-DEF2-4546-9455-615D663BEFDA}" type="presParOf" srcId="{1A241ED7-F82B-4551-9406-6D66AAD84F0B}" destId="{CA842EDF-FBF3-4598-B495-94AFDD9D766B}" srcOrd="0" destOrd="0" presId="urn:microsoft.com/office/officeart/2005/8/layout/hList1"/>
    <dgm:cxn modelId="{0D9D4F20-A582-4248-8EA1-5344FF00F08F}" type="presParOf" srcId="{1A241ED7-F82B-4551-9406-6D66AAD84F0B}" destId="{2254486D-980C-4C94-B6BC-4C3DD1D6308D}" srcOrd="1" destOrd="0" presId="urn:microsoft.com/office/officeart/2005/8/layout/hList1"/>
    <dgm:cxn modelId="{069526E6-F3B6-41A9-928C-FE46846E64D4}" type="presParOf" srcId="{B6EDE3A1-9F78-4C74-B592-55D68D959A12}" destId="{04BBA8E9-F2FE-480F-9F80-D3418928E7B0}" srcOrd="1" destOrd="0" presId="urn:microsoft.com/office/officeart/2005/8/layout/hList1"/>
    <dgm:cxn modelId="{CE85343D-33A3-49C0-BFD4-451DF2201576}" type="presParOf" srcId="{B6EDE3A1-9F78-4C74-B592-55D68D959A12}" destId="{95E594C2-6FAD-4AF3-8A15-07F9C4EBEB7B}" srcOrd="2" destOrd="0" presId="urn:microsoft.com/office/officeart/2005/8/layout/hList1"/>
    <dgm:cxn modelId="{D85073A2-A7F0-42C5-AEA4-875AF81C3986}" type="presParOf" srcId="{95E594C2-6FAD-4AF3-8A15-07F9C4EBEB7B}" destId="{467DE585-F122-452D-8587-AB76EAB0D559}" srcOrd="0" destOrd="0" presId="urn:microsoft.com/office/officeart/2005/8/layout/hList1"/>
    <dgm:cxn modelId="{FC574752-A66E-4021-BD32-1255F60FB38F}" type="presParOf" srcId="{95E594C2-6FAD-4AF3-8A15-07F9C4EBEB7B}" destId="{22F3860B-C98A-47E0-BC9D-54A02B5F911D}" srcOrd="1" destOrd="0" presId="urn:microsoft.com/office/officeart/2005/8/layout/hList1"/>
    <dgm:cxn modelId="{EA414437-AE2E-40A8-B2FE-A07AFE125C4F}" type="presParOf" srcId="{B6EDE3A1-9F78-4C74-B592-55D68D959A12}" destId="{32EF2620-B9C1-4075-BCB7-4007B128E1C1}" srcOrd="3" destOrd="0" presId="urn:microsoft.com/office/officeart/2005/8/layout/hList1"/>
    <dgm:cxn modelId="{CD8311E4-5E57-4881-9C82-F7A728E0E193}" type="presParOf" srcId="{B6EDE3A1-9F78-4C74-B592-55D68D959A12}" destId="{ACDE10AD-EA26-41D1-9421-ADE673094429}" srcOrd="4" destOrd="0" presId="urn:microsoft.com/office/officeart/2005/8/layout/hList1"/>
    <dgm:cxn modelId="{E547048A-10D9-497A-A1E3-4DE090EB8EC5}" type="presParOf" srcId="{ACDE10AD-EA26-41D1-9421-ADE673094429}" destId="{905E5466-9474-4D45-B804-D5006AB6A06C}" srcOrd="0" destOrd="0" presId="urn:microsoft.com/office/officeart/2005/8/layout/hList1"/>
    <dgm:cxn modelId="{925FB156-ECC7-4593-A585-0140FC94ABE0}" type="presParOf" srcId="{ACDE10AD-EA26-41D1-9421-ADE673094429}" destId="{D6E07DAE-D4FA-49D0-8B7B-81A0B89A545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2BA009-B1CB-467E-8F83-63681A4A20C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5083D44-B6B4-4CDB-BD6C-9A6FE3B41BBD}">
      <dgm:prSet/>
      <dgm:spPr/>
      <dgm:t>
        <a:bodyPr/>
        <a:lstStyle/>
        <a:p>
          <a:r>
            <a:rPr lang="en-US" dirty="0"/>
            <a:t>RIESGOS </a:t>
          </a:r>
          <a:r>
            <a:rPr lang="en-US"/>
            <a:t>DE TRABAJO</a:t>
          </a:r>
          <a:endParaRPr lang="es-ES" dirty="0"/>
        </a:p>
      </dgm:t>
    </dgm:pt>
    <dgm:pt modelId="{606DBBD6-D3BF-4779-9C9E-3673D76DA3EB}" type="parTrans" cxnId="{3D0A5467-1156-4E8A-9472-083A6AC9F7DB}">
      <dgm:prSet/>
      <dgm:spPr/>
      <dgm:t>
        <a:bodyPr/>
        <a:lstStyle/>
        <a:p>
          <a:endParaRPr lang="es-ES"/>
        </a:p>
      </dgm:t>
    </dgm:pt>
    <dgm:pt modelId="{597DD16A-8E48-4314-A2DD-E38E36D20987}" type="sibTrans" cxnId="{3D0A5467-1156-4E8A-9472-083A6AC9F7DB}">
      <dgm:prSet/>
      <dgm:spPr/>
      <dgm:t>
        <a:bodyPr/>
        <a:lstStyle/>
        <a:p>
          <a:endParaRPr lang="es-ES"/>
        </a:p>
      </dgm:t>
    </dgm:pt>
    <dgm:pt modelId="{37D7EAA5-525A-4745-B07E-A529E5035279}">
      <dgm:prSet/>
      <dgm:spPr/>
      <dgm:t>
        <a:bodyPr/>
        <a:lstStyle/>
        <a:p>
          <a:r>
            <a:rPr lang="en-US" dirty="0"/>
            <a:t>SALUD</a:t>
          </a:r>
          <a:endParaRPr lang="es-ES" dirty="0"/>
        </a:p>
      </dgm:t>
    </dgm:pt>
    <dgm:pt modelId="{4F91BD9A-3452-4220-B6FE-6088DE504C6F}" type="parTrans" cxnId="{90331E1F-4344-4579-9B34-5C4A52E3D6B8}">
      <dgm:prSet/>
      <dgm:spPr/>
      <dgm:t>
        <a:bodyPr/>
        <a:lstStyle/>
        <a:p>
          <a:endParaRPr lang="es-ES"/>
        </a:p>
      </dgm:t>
    </dgm:pt>
    <dgm:pt modelId="{EEA7004A-7B55-4503-86F0-FFE1F7CDE5A8}" type="sibTrans" cxnId="{90331E1F-4344-4579-9B34-5C4A52E3D6B8}">
      <dgm:prSet/>
      <dgm:spPr/>
      <dgm:t>
        <a:bodyPr/>
        <a:lstStyle/>
        <a:p>
          <a:endParaRPr lang="es-ES"/>
        </a:p>
      </dgm:t>
    </dgm:pt>
    <dgm:pt modelId="{5A1F6BC2-7378-43BB-9935-EAAF01C61E38}">
      <dgm:prSet/>
      <dgm:spPr/>
      <dgm:t>
        <a:bodyPr/>
        <a:lstStyle/>
        <a:p>
          <a:r>
            <a:rPr lang="en-US"/>
            <a:t>CESANTIA</a:t>
          </a:r>
          <a:endParaRPr lang="es-ES" dirty="0"/>
        </a:p>
      </dgm:t>
    </dgm:pt>
    <dgm:pt modelId="{A68B1088-1E24-4B35-83DA-18BEEC664991}" type="parTrans" cxnId="{78A8679B-EEDD-46F3-8EC7-43945E589007}">
      <dgm:prSet/>
      <dgm:spPr/>
      <dgm:t>
        <a:bodyPr/>
        <a:lstStyle/>
        <a:p>
          <a:endParaRPr lang="es-ES"/>
        </a:p>
      </dgm:t>
    </dgm:pt>
    <dgm:pt modelId="{CD31AAB0-8763-4300-89D2-360511EF970E}" type="sibTrans" cxnId="{78A8679B-EEDD-46F3-8EC7-43945E589007}">
      <dgm:prSet/>
      <dgm:spPr/>
      <dgm:t>
        <a:bodyPr/>
        <a:lstStyle/>
        <a:p>
          <a:endParaRPr lang="es-ES"/>
        </a:p>
      </dgm:t>
    </dgm:pt>
    <dgm:pt modelId="{B6EDE3A1-9F78-4C74-B592-55D68D959A12}" type="pres">
      <dgm:prSet presAssocID="{E12BA009-B1CB-467E-8F83-63681A4A20C2}" presName="Name0" presStyleCnt="0">
        <dgm:presLayoutVars>
          <dgm:dir/>
          <dgm:animLvl val="lvl"/>
          <dgm:resizeHandles val="exact"/>
        </dgm:presLayoutVars>
      </dgm:prSet>
      <dgm:spPr/>
    </dgm:pt>
    <dgm:pt modelId="{1A241ED7-F82B-4551-9406-6D66AAD84F0B}" type="pres">
      <dgm:prSet presAssocID="{37D7EAA5-525A-4745-B07E-A529E5035279}" presName="composite" presStyleCnt="0"/>
      <dgm:spPr/>
    </dgm:pt>
    <dgm:pt modelId="{CA842EDF-FBF3-4598-B495-94AFDD9D766B}" type="pres">
      <dgm:prSet presAssocID="{37D7EAA5-525A-4745-B07E-A529E503527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254486D-980C-4C94-B6BC-4C3DD1D6308D}" type="pres">
      <dgm:prSet presAssocID="{37D7EAA5-525A-4745-B07E-A529E5035279}" presName="desTx" presStyleLbl="alignAccFollowNode1" presStyleIdx="0" presStyleCnt="3">
        <dgm:presLayoutVars>
          <dgm:bulletEnabled val="1"/>
        </dgm:presLayoutVars>
      </dgm:prSet>
      <dgm:spPr/>
    </dgm:pt>
    <dgm:pt modelId="{04BBA8E9-F2FE-480F-9F80-D3418928E7B0}" type="pres">
      <dgm:prSet presAssocID="{EEA7004A-7B55-4503-86F0-FFE1F7CDE5A8}" presName="space" presStyleCnt="0"/>
      <dgm:spPr/>
    </dgm:pt>
    <dgm:pt modelId="{95E594C2-6FAD-4AF3-8A15-07F9C4EBEB7B}" type="pres">
      <dgm:prSet presAssocID="{65083D44-B6B4-4CDB-BD6C-9A6FE3B41BBD}" presName="composite" presStyleCnt="0"/>
      <dgm:spPr/>
    </dgm:pt>
    <dgm:pt modelId="{467DE585-F122-452D-8587-AB76EAB0D559}" type="pres">
      <dgm:prSet presAssocID="{65083D44-B6B4-4CDB-BD6C-9A6FE3B41BB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22F3860B-C98A-47E0-BC9D-54A02B5F911D}" type="pres">
      <dgm:prSet presAssocID="{65083D44-B6B4-4CDB-BD6C-9A6FE3B41BBD}" presName="desTx" presStyleLbl="alignAccFollowNode1" presStyleIdx="1" presStyleCnt="3">
        <dgm:presLayoutVars>
          <dgm:bulletEnabled val="1"/>
        </dgm:presLayoutVars>
      </dgm:prSet>
      <dgm:spPr/>
    </dgm:pt>
    <dgm:pt modelId="{3952BEEB-9CC1-429B-AF8A-B43F3970D17C}" type="pres">
      <dgm:prSet presAssocID="{597DD16A-8E48-4314-A2DD-E38E36D20987}" presName="space" presStyleCnt="0"/>
      <dgm:spPr/>
    </dgm:pt>
    <dgm:pt modelId="{063D4788-3397-4F4A-ACA5-DBF9D884A6C1}" type="pres">
      <dgm:prSet presAssocID="{5A1F6BC2-7378-43BB-9935-EAAF01C61E38}" presName="composite" presStyleCnt="0"/>
      <dgm:spPr/>
    </dgm:pt>
    <dgm:pt modelId="{6E304AF1-8CF4-484B-AF7E-75B93DFFACFC}" type="pres">
      <dgm:prSet presAssocID="{5A1F6BC2-7378-43BB-9935-EAAF01C61E3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A8EA446-CD17-4CB4-80F6-953963D06F6C}" type="pres">
      <dgm:prSet presAssocID="{5A1F6BC2-7378-43BB-9935-EAAF01C61E38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49DF1908-32A0-46E4-A09E-4F6D93A8B20E}" type="presOf" srcId="{65083D44-B6B4-4CDB-BD6C-9A6FE3B41BBD}" destId="{467DE585-F122-452D-8587-AB76EAB0D559}" srcOrd="0" destOrd="0" presId="urn:microsoft.com/office/officeart/2005/8/layout/hList1"/>
    <dgm:cxn modelId="{90331E1F-4344-4579-9B34-5C4A52E3D6B8}" srcId="{E12BA009-B1CB-467E-8F83-63681A4A20C2}" destId="{37D7EAA5-525A-4745-B07E-A529E5035279}" srcOrd="0" destOrd="0" parTransId="{4F91BD9A-3452-4220-B6FE-6088DE504C6F}" sibTransId="{EEA7004A-7B55-4503-86F0-FFE1F7CDE5A8}"/>
    <dgm:cxn modelId="{3D0A5467-1156-4E8A-9472-083A6AC9F7DB}" srcId="{E12BA009-B1CB-467E-8F83-63681A4A20C2}" destId="{65083D44-B6B4-4CDB-BD6C-9A6FE3B41BBD}" srcOrd="1" destOrd="0" parTransId="{606DBBD6-D3BF-4779-9C9E-3673D76DA3EB}" sibTransId="{597DD16A-8E48-4314-A2DD-E38E36D20987}"/>
    <dgm:cxn modelId="{C6C72586-1215-4658-A2D2-C4DE19478651}" type="presOf" srcId="{37D7EAA5-525A-4745-B07E-A529E5035279}" destId="{CA842EDF-FBF3-4598-B495-94AFDD9D766B}" srcOrd="0" destOrd="0" presId="urn:microsoft.com/office/officeart/2005/8/layout/hList1"/>
    <dgm:cxn modelId="{78A8679B-EEDD-46F3-8EC7-43945E589007}" srcId="{E12BA009-B1CB-467E-8F83-63681A4A20C2}" destId="{5A1F6BC2-7378-43BB-9935-EAAF01C61E38}" srcOrd="2" destOrd="0" parTransId="{A68B1088-1E24-4B35-83DA-18BEEC664991}" sibTransId="{CD31AAB0-8763-4300-89D2-360511EF970E}"/>
    <dgm:cxn modelId="{AE409ED0-C599-4D6B-8422-54FB1AA46404}" type="presOf" srcId="{E12BA009-B1CB-467E-8F83-63681A4A20C2}" destId="{B6EDE3A1-9F78-4C74-B592-55D68D959A12}" srcOrd="0" destOrd="0" presId="urn:microsoft.com/office/officeart/2005/8/layout/hList1"/>
    <dgm:cxn modelId="{A79D3EF9-0328-47F8-80F7-5B174E1E8906}" type="presOf" srcId="{5A1F6BC2-7378-43BB-9935-EAAF01C61E38}" destId="{6E304AF1-8CF4-484B-AF7E-75B93DFFACFC}" srcOrd="0" destOrd="0" presId="urn:microsoft.com/office/officeart/2005/8/layout/hList1"/>
    <dgm:cxn modelId="{6E6C4259-90A8-4456-870E-B52CABE07341}" type="presParOf" srcId="{B6EDE3A1-9F78-4C74-B592-55D68D959A12}" destId="{1A241ED7-F82B-4551-9406-6D66AAD84F0B}" srcOrd="0" destOrd="0" presId="urn:microsoft.com/office/officeart/2005/8/layout/hList1"/>
    <dgm:cxn modelId="{6561B016-DEF2-4546-9455-615D663BEFDA}" type="presParOf" srcId="{1A241ED7-F82B-4551-9406-6D66AAD84F0B}" destId="{CA842EDF-FBF3-4598-B495-94AFDD9D766B}" srcOrd="0" destOrd="0" presId="urn:microsoft.com/office/officeart/2005/8/layout/hList1"/>
    <dgm:cxn modelId="{0D9D4F20-A582-4248-8EA1-5344FF00F08F}" type="presParOf" srcId="{1A241ED7-F82B-4551-9406-6D66AAD84F0B}" destId="{2254486D-980C-4C94-B6BC-4C3DD1D6308D}" srcOrd="1" destOrd="0" presId="urn:microsoft.com/office/officeart/2005/8/layout/hList1"/>
    <dgm:cxn modelId="{069526E6-F3B6-41A9-928C-FE46846E64D4}" type="presParOf" srcId="{B6EDE3A1-9F78-4C74-B592-55D68D959A12}" destId="{04BBA8E9-F2FE-480F-9F80-D3418928E7B0}" srcOrd="1" destOrd="0" presId="urn:microsoft.com/office/officeart/2005/8/layout/hList1"/>
    <dgm:cxn modelId="{CE85343D-33A3-49C0-BFD4-451DF2201576}" type="presParOf" srcId="{B6EDE3A1-9F78-4C74-B592-55D68D959A12}" destId="{95E594C2-6FAD-4AF3-8A15-07F9C4EBEB7B}" srcOrd="2" destOrd="0" presId="urn:microsoft.com/office/officeart/2005/8/layout/hList1"/>
    <dgm:cxn modelId="{D85073A2-A7F0-42C5-AEA4-875AF81C3986}" type="presParOf" srcId="{95E594C2-6FAD-4AF3-8A15-07F9C4EBEB7B}" destId="{467DE585-F122-452D-8587-AB76EAB0D559}" srcOrd="0" destOrd="0" presId="urn:microsoft.com/office/officeart/2005/8/layout/hList1"/>
    <dgm:cxn modelId="{FC574752-A66E-4021-BD32-1255F60FB38F}" type="presParOf" srcId="{95E594C2-6FAD-4AF3-8A15-07F9C4EBEB7B}" destId="{22F3860B-C98A-47E0-BC9D-54A02B5F911D}" srcOrd="1" destOrd="0" presId="urn:microsoft.com/office/officeart/2005/8/layout/hList1"/>
    <dgm:cxn modelId="{2E9A0078-A5D3-4AED-87B7-BA971AFD8236}" type="presParOf" srcId="{B6EDE3A1-9F78-4C74-B592-55D68D959A12}" destId="{3952BEEB-9CC1-429B-AF8A-B43F3970D17C}" srcOrd="3" destOrd="0" presId="urn:microsoft.com/office/officeart/2005/8/layout/hList1"/>
    <dgm:cxn modelId="{AB081F15-5C1D-47C0-87C4-4606AE31D943}" type="presParOf" srcId="{B6EDE3A1-9F78-4C74-B592-55D68D959A12}" destId="{063D4788-3397-4F4A-ACA5-DBF9D884A6C1}" srcOrd="4" destOrd="0" presId="urn:microsoft.com/office/officeart/2005/8/layout/hList1"/>
    <dgm:cxn modelId="{893D2FE5-CB52-47F8-BD11-73974D045221}" type="presParOf" srcId="{063D4788-3397-4F4A-ACA5-DBF9D884A6C1}" destId="{6E304AF1-8CF4-484B-AF7E-75B93DFFACFC}" srcOrd="0" destOrd="0" presId="urn:microsoft.com/office/officeart/2005/8/layout/hList1"/>
    <dgm:cxn modelId="{D653DBC4-0D0C-4D14-93A9-4AE779AD5C2C}" type="presParOf" srcId="{063D4788-3397-4F4A-ACA5-DBF9D884A6C1}" destId="{EA8EA446-CD17-4CB4-80F6-953963D06F6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2BA009-B1CB-467E-8F83-63681A4A20C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BED1187-7F6F-4549-93B6-034EDA975592}">
      <dgm:prSet/>
      <dgm:spPr/>
      <dgm:t>
        <a:bodyPr/>
        <a:lstStyle/>
        <a:p>
          <a:r>
            <a:rPr lang="en-US"/>
            <a:t>MUERTE</a:t>
          </a:r>
          <a:endParaRPr lang="es-ES" dirty="0"/>
        </a:p>
      </dgm:t>
    </dgm:pt>
    <dgm:pt modelId="{820B890D-F325-451C-9B01-A4DCD379993F}" type="parTrans" cxnId="{1ECFC36B-1F63-47C5-BCA3-9ED63DDCBAD5}">
      <dgm:prSet/>
      <dgm:spPr/>
      <dgm:t>
        <a:bodyPr/>
        <a:lstStyle/>
        <a:p>
          <a:endParaRPr lang="es-ES"/>
        </a:p>
      </dgm:t>
    </dgm:pt>
    <dgm:pt modelId="{2AE45E9C-FB86-451F-8AF8-8EE061A83E19}" type="sibTrans" cxnId="{1ECFC36B-1F63-47C5-BCA3-9ED63DDCBAD5}">
      <dgm:prSet/>
      <dgm:spPr/>
      <dgm:t>
        <a:bodyPr/>
        <a:lstStyle/>
        <a:p>
          <a:endParaRPr lang="es-ES"/>
        </a:p>
      </dgm:t>
    </dgm:pt>
    <dgm:pt modelId="{65083D44-B6B4-4CDB-BD6C-9A6FE3B41BBD}">
      <dgm:prSet/>
      <dgm:spPr/>
      <dgm:t>
        <a:bodyPr/>
        <a:lstStyle/>
        <a:p>
          <a:r>
            <a:rPr lang="en-US" dirty="0"/>
            <a:t>INVALIDEZ</a:t>
          </a:r>
          <a:endParaRPr lang="es-ES" dirty="0"/>
        </a:p>
      </dgm:t>
    </dgm:pt>
    <dgm:pt modelId="{606DBBD6-D3BF-4779-9C9E-3673D76DA3EB}" type="parTrans" cxnId="{3D0A5467-1156-4E8A-9472-083A6AC9F7DB}">
      <dgm:prSet/>
      <dgm:spPr/>
      <dgm:t>
        <a:bodyPr/>
        <a:lstStyle/>
        <a:p>
          <a:endParaRPr lang="es-ES"/>
        </a:p>
      </dgm:t>
    </dgm:pt>
    <dgm:pt modelId="{597DD16A-8E48-4314-A2DD-E38E36D20987}" type="sibTrans" cxnId="{3D0A5467-1156-4E8A-9472-083A6AC9F7DB}">
      <dgm:prSet/>
      <dgm:spPr/>
      <dgm:t>
        <a:bodyPr/>
        <a:lstStyle/>
        <a:p>
          <a:endParaRPr lang="es-ES"/>
        </a:p>
      </dgm:t>
    </dgm:pt>
    <dgm:pt modelId="{37D7EAA5-525A-4745-B07E-A529E5035279}">
      <dgm:prSet/>
      <dgm:spPr/>
      <dgm:t>
        <a:bodyPr/>
        <a:lstStyle/>
        <a:p>
          <a:r>
            <a:rPr lang="en-US" dirty="0"/>
            <a:t>VEJEZ</a:t>
          </a:r>
          <a:endParaRPr lang="es-ES" dirty="0"/>
        </a:p>
      </dgm:t>
    </dgm:pt>
    <dgm:pt modelId="{4F91BD9A-3452-4220-B6FE-6088DE504C6F}" type="parTrans" cxnId="{90331E1F-4344-4579-9B34-5C4A52E3D6B8}">
      <dgm:prSet/>
      <dgm:spPr/>
      <dgm:t>
        <a:bodyPr/>
        <a:lstStyle/>
        <a:p>
          <a:endParaRPr lang="es-ES"/>
        </a:p>
      </dgm:t>
    </dgm:pt>
    <dgm:pt modelId="{EEA7004A-7B55-4503-86F0-FFE1F7CDE5A8}" type="sibTrans" cxnId="{90331E1F-4344-4579-9B34-5C4A52E3D6B8}">
      <dgm:prSet/>
      <dgm:spPr/>
      <dgm:t>
        <a:bodyPr/>
        <a:lstStyle/>
        <a:p>
          <a:endParaRPr lang="es-ES"/>
        </a:p>
      </dgm:t>
    </dgm:pt>
    <dgm:pt modelId="{B6EDE3A1-9F78-4C74-B592-55D68D959A12}" type="pres">
      <dgm:prSet presAssocID="{E12BA009-B1CB-467E-8F83-63681A4A20C2}" presName="Name0" presStyleCnt="0">
        <dgm:presLayoutVars>
          <dgm:dir/>
          <dgm:animLvl val="lvl"/>
          <dgm:resizeHandles val="exact"/>
        </dgm:presLayoutVars>
      </dgm:prSet>
      <dgm:spPr/>
    </dgm:pt>
    <dgm:pt modelId="{1A241ED7-F82B-4551-9406-6D66AAD84F0B}" type="pres">
      <dgm:prSet presAssocID="{37D7EAA5-525A-4745-B07E-A529E5035279}" presName="composite" presStyleCnt="0"/>
      <dgm:spPr/>
    </dgm:pt>
    <dgm:pt modelId="{CA842EDF-FBF3-4598-B495-94AFDD9D766B}" type="pres">
      <dgm:prSet presAssocID="{37D7EAA5-525A-4745-B07E-A529E503527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254486D-980C-4C94-B6BC-4C3DD1D6308D}" type="pres">
      <dgm:prSet presAssocID="{37D7EAA5-525A-4745-B07E-A529E5035279}" presName="desTx" presStyleLbl="alignAccFollowNode1" presStyleIdx="0" presStyleCnt="3">
        <dgm:presLayoutVars>
          <dgm:bulletEnabled val="1"/>
        </dgm:presLayoutVars>
      </dgm:prSet>
      <dgm:spPr/>
    </dgm:pt>
    <dgm:pt modelId="{04BBA8E9-F2FE-480F-9F80-D3418928E7B0}" type="pres">
      <dgm:prSet presAssocID="{EEA7004A-7B55-4503-86F0-FFE1F7CDE5A8}" presName="space" presStyleCnt="0"/>
      <dgm:spPr/>
    </dgm:pt>
    <dgm:pt modelId="{95E594C2-6FAD-4AF3-8A15-07F9C4EBEB7B}" type="pres">
      <dgm:prSet presAssocID="{65083D44-B6B4-4CDB-BD6C-9A6FE3B41BBD}" presName="composite" presStyleCnt="0"/>
      <dgm:spPr/>
    </dgm:pt>
    <dgm:pt modelId="{467DE585-F122-452D-8587-AB76EAB0D559}" type="pres">
      <dgm:prSet presAssocID="{65083D44-B6B4-4CDB-BD6C-9A6FE3B41BB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22F3860B-C98A-47E0-BC9D-54A02B5F911D}" type="pres">
      <dgm:prSet presAssocID="{65083D44-B6B4-4CDB-BD6C-9A6FE3B41BBD}" presName="desTx" presStyleLbl="alignAccFollowNode1" presStyleIdx="1" presStyleCnt="3">
        <dgm:presLayoutVars>
          <dgm:bulletEnabled val="1"/>
        </dgm:presLayoutVars>
      </dgm:prSet>
      <dgm:spPr/>
    </dgm:pt>
    <dgm:pt modelId="{32EF2620-B9C1-4075-BCB7-4007B128E1C1}" type="pres">
      <dgm:prSet presAssocID="{597DD16A-8E48-4314-A2DD-E38E36D20987}" presName="space" presStyleCnt="0"/>
      <dgm:spPr/>
    </dgm:pt>
    <dgm:pt modelId="{ACDE10AD-EA26-41D1-9421-ADE673094429}" type="pres">
      <dgm:prSet presAssocID="{BBED1187-7F6F-4549-93B6-034EDA975592}" presName="composite" presStyleCnt="0"/>
      <dgm:spPr/>
    </dgm:pt>
    <dgm:pt modelId="{905E5466-9474-4D45-B804-D5006AB6A06C}" type="pres">
      <dgm:prSet presAssocID="{BBED1187-7F6F-4549-93B6-034EDA975592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6E07DAE-D4FA-49D0-8B7B-81A0B89A5456}" type="pres">
      <dgm:prSet presAssocID="{BBED1187-7F6F-4549-93B6-034EDA975592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49DF1908-32A0-46E4-A09E-4F6D93A8B20E}" type="presOf" srcId="{65083D44-B6B4-4CDB-BD6C-9A6FE3B41BBD}" destId="{467DE585-F122-452D-8587-AB76EAB0D559}" srcOrd="0" destOrd="0" presId="urn:microsoft.com/office/officeart/2005/8/layout/hList1"/>
    <dgm:cxn modelId="{90331E1F-4344-4579-9B34-5C4A52E3D6B8}" srcId="{E12BA009-B1CB-467E-8F83-63681A4A20C2}" destId="{37D7EAA5-525A-4745-B07E-A529E5035279}" srcOrd="0" destOrd="0" parTransId="{4F91BD9A-3452-4220-B6FE-6088DE504C6F}" sibTransId="{EEA7004A-7B55-4503-86F0-FFE1F7CDE5A8}"/>
    <dgm:cxn modelId="{3D0A5467-1156-4E8A-9472-083A6AC9F7DB}" srcId="{E12BA009-B1CB-467E-8F83-63681A4A20C2}" destId="{65083D44-B6B4-4CDB-BD6C-9A6FE3B41BBD}" srcOrd="1" destOrd="0" parTransId="{606DBBD6-D3BF-4779-9C9E-3673D76DA3EB}" sibTransId="{597DD16A-8E48-4314-A2DD-E38E36D20987}"/>
    <dgm:cxn modelId="{1ECFC36B-1F63-47C5-BCA3-9ED63DDCBAD5}" srcId="{E12BA009-B1CB-467E-8F83-63681A4A20C2}" destId="{BBED1187-7F6F-4549-93B6-034EDA975592}" srcOrd="2" destOrd="0" parTransId="{820B890D-F325-451C-9B01-A4DCD379993F}" sibTransId="{2AE45E9C-FB86-451F-8AF8-8EE061A83E19}"/>
    <dgm:cxn modelId="{C6C72586-1215-4658-A2D2-C4DE19478651}" type="presOf" srcId="{37D7EAA5-525A-4745-B07E-A529E5035279}" destId="{CA842EDF-FBF3-4598-B495-94AFDD9D766B}" srcOrd="0" destOrd="0" presId="urn:microsoft.com/office/officeart/2005/8/layout/hList1"/>
    <dgm:cxn modelId="{AE409ED0-C599-4D6B-8422-54FB1AA46404}" type="presOf" srcId="{E12BA009-B1CB-467E-8F83-63681A4A20C2}" destId="{B6EDE3A1-9F78-4C74-B592-55D68D959A12}" srcOrd="0" destOrd="0" presId="urn:microsoft.com/office/officeart/2005/8/layout/hList1"/>
    <dgm:cxn modelId="{C2BE46D1-400E-456F-9F4E-0B40D18957E1}" type="presOf" srcId="{BBED1187-7F6F-4549-93B6-034EDA975592}" destId="{905E5466-9474-4D45-B804-D5006AB6A06C}" srcOrd="0" destOrd="0" presId="urn:microsoft.com/office/officeart/2005/8/layout/hList1"/>
    <dgm:cxn modelId="{6E6C4259-90A8-4456-870E-B52CABE07341}" type="presParOf" srcId="{B6EDE3A1-9F78-4C74-B592-55D68D959A12}" destId="{1A241ED7-F82B-4551-9406-6D66AAD84F0B}" srcOrd="0" destOrd="0" presId="urn:microsoft.com/office/officeart/2005/8/layout/hList1"/>
    <dgm:cxn modelId="{6561B016-DEF2-4546-9455-615D663BEFDA}" type="presParOf" srcId="{1A241ED7-F82B-4551-9406-6D66AAD84F0B}" destId="{CA842EDF-FBF3-4598-B495-94AFDD9D766B}" srcOrd="0" destOrd="0" presId="urn:microsoft.com/office/officeart/2005/8/layout/hList1"/>
    <dgm:cxn modelId="{0D9D4F20-A582-4248-8EA1-5344FF00F08F}" type="presParOf" srcId="{1A241ED7-F82B-4551-9406-6D66AAD84F0B}" destId="{2254486D-980C-4C94-B6BC-4C3DD1D6308D}" srcOrd="1" destOrd="0" presId="urn:microsoft.com/office/officeart/2005/8/layout/hList1"/>
    <dgm:cxn modelId="{069526E6-F3B6-41A9-928C-FE46846E64D4}" type="presParOf" srcId="{B6EDE3A1-9F78-4C74-B592-55D68D959A12}" destId="{04BBA8E9-F2FE-480F-9F80-D3418928E7B0}" srcOrd="1" destOrd="0" presId="urn:microsoft.com/office/officeart/2005/8/layout/hList1"/>
    <dgm:cxn modelId="{CE85343D-33A3-49C0-BFD4-451DF2201576}" type="presParOf" srcId="{B6EDE3A1-9F78-4C74-B592-55D68D959A12}" destId="{95E594C2-6FAD-4AF3-8A15-07F9C4EBEB7B}" srcOrd="2" destOrd="0" presId="urn:microsoft.com/office/officeart/2005/8/layout/hList1"/>
    <dgm:cxn modelId="{D85073A2-A7F0-42C5-AEA4-875AF81C3986}" type="presParOf" srcId="{95E594C2-6FAD-4AF3-8A15-07F9C4EBEB7B}" destId="{467DE585-F122-452D-8587-AB76EAB0D559}" srcOrd="0" destOrd="0" presId="urn:microsoft.com/office/officeart/2005/8/layout/hList1"/>
    <dgm:cxn modelId="{FC574752-A66E-4021-BD32-1255F60FB38F}" type="presParOf" srcId="{95E594C2-6FAD-4AF3-8A15-07F9C4EBEB7B}" destId="{22F3860B-C98A-47E0-BC9D-54A02B5F911D}" srcOrd="1" destOrd="0" presId="urn:microsoft.com/office/officeart/2005/8/layout/hList1"/>
    <dgm:cxn modelId="{EA414437-AE2E-40A8-B2FE-A07AFE125C4F}" type="presParOf" srcId="{B6EDE3A1-9F78-4C74-B592-55D68D959A12}" destId="{32EF2620-B9C1-4075-BCB7-4007B128E1C1}" srcOrd="3" destOrd="0" presId="urn:microsoft.com/office/officeart/2005/8/layout/hList1"/>
    <dgm:cxn modelId="{CD8311E4-5E57-4881-9C82-F7A728E0E193}" type="presParOf" srcId="{B6EDE3A1-9F78-4C74-B592-55D68D959A12}" destId="{ACDE10AD-EA26-41D1-9421-ADE673094429}" srcOrd="4" destOrd="0" presId="urn:microsoft.com/office/officeart/2005/8/layout/hList1"/>
    <dgm:cxn modelId="{E547048A-10D9-497A-A1E3-4DE090EB8EC5}" type="presParOf" srcId="{ACDE10AD-EA26-41D1-9421-ADE673094429}" destId="{905E5466-9474-4D45-B804-D5006AB6A06C}" srcOrd="0" destOrd="0" presId="urn:microsoft.com/office/officeart/2005/8/layout/hList1"/>
    <dgm:cxn modelId="{925FB156-ECC7-4593-A585-0140FC94ABE0}" type="presParOf" srcId="{ACDE10AD-EA26-41D1-9421-ADE673094429}" destId="{D6E07DAE-D4FA-49D0-8B7B-81A0B89A545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2BA009-B1CB-467E-8F83-63681A4A20C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5083D44-B6B4-4CDB-BD6C-9A6FE3B41BBD}">
      <dgm:prSet/>
      <dgm:spPr/>
      <dgm:t>
        <a:bodyPr/>
        <a:lstStyle/>
        <a:p>
          <a:r>
            <a:rPr lang="en-US" dirty="0"/>
            <a:t>RIESGOS </a:t>
          </a:r>
          <a:r>
            <a:rPr lang="en-US"/>
            <a:t>DE TRABAJO</a:t>
          </a:r>
          <a:endParaRPr lang="es-ES" dirty="0"/>
        </a:p>
      </dgm:t>
    </dgm:pt>
    <dgm:pt modelId="{606DBBD6-D3BF-4779-9C9E-3673D76DA3EB}" type="parTrans" cxnId="{3D0A5467-1156-4E8A-9472-083A6AC9F7DB}">
      <dgm:prSet/>
      <dgm:spPr/>
      <dgm:t>
        <a:bodyPr/>
        <a:lstStyle/>
        <a:p>
          <a:endParaRPr lang="es-ES"/>
        </a:p>
      </dgm:t>
    </dgm:pt>
    <dgm:pt modelId="{597DD16A-8E48-4314-A2DD-E38E36D20987}" type="sibTrans" cxnId="{3D0A5467-1156-4E8A-9472-083A6AC9F7DB}">
      <dgm:prSet/>
      <dgm:spPr/>
      <dgm:t>
        <a:bodyPr/>
        <a:lstStyle/>
        <a:p>
          <a:endParaRPr lang="es-ES"/>
        </a:p>
      </dgm:t>
    </dgm:pt>
    <dgm:pt modelId="{37D7EAA5-525A-4745-B07E-A529E5035279}">
      <dgm:prSet/>
      <dgm:spPr/>
      <dgm:t>
        <a:bodyPr/>
        <a:lstStyle/>
        <a:p>
          <a:r>
            <a:rPr lang="en-US" dirty="0"/>
            <a:t>SALUD</a:t>
          </a:r>
          <a:endParaRPr lang="es-ES" dirty="0"/>
        </a:p>
      </dgm:t>
    </dgm:pt>
    <dgm:pt modelId="{4F91BD9A-3452-4220-B6FE-6088DE504C6F}" type="parTrans" cxnId="{90331E1F-4344-4579-9B34-5C4A52E3D6B8}">
      <dgm:prSet/>
      <dgm:spPr/>
      <dgm:t>
        <a:bodyPr/>
        <a:lstStyle/>
        <a:p>
          <a:endParaRPr lang="es-ES"/>
        </a:p>
      </dgm:t>
    </dgm:pt>
    <dgm:pt modelId="{EEA7004A-7B55-4503-86F0-FFE1F7CDE5A8}" type="sibTrans" cxnId="{90331E1F-4344-4579-9B34-5C4A52E3D6B8}">
      <dgm:prSet/>
      <dgm:spPr/>
      <dgm:t>
        <a:bodyPr/>
        <a:lstStyle/>
        <a:p>
          <a:endParaRPr lang="es-ES"/>
        </a:p>
      </dgm:t>
    </dgm:pt>
    <dgm:pt modelId="{5A1F6BC2-7378-43BB-9935-EAAF01C61E38}">
      <dgm:prSet/>
      <dgm:spPr/>
      <dgm:t>
        <a:bodyPr/>
        <a:lstStyle/>
        <a:p>
          <a:r>
            <a:rPr lang="en-US"/>
            <a:t>CESANTIA</a:t>
          </a:r>
          <a:endParaRPr lang="es-ES" dirty="0"/>
        </a:p>
      </dgm:t>
    </dgm:pt>
    <dgm:pt modelId="{A68B1088-1E24-4B35-83DA-18BEEC664991}" type="parTrans" cxnId="{78A8679B-EEDD-46F3-8EC7-43945E589007}">
      <dgm:prSet/>
      <dgm:spPr/>
      <dgm:t>
        <a:bodyPr/>
        <a:lstStyle/>
        <a:p>
          <a:endParaRPr lang="es-ES"/>
        </a:p>
      </dgm:t>
    </dgm:pt>
    <dgm:pt modelId="{CD31AAB0-8763-4300-89D2-360511EF970E}" type="sibTrans" cxnId="{78A8679B-EEDD-46F3-8EC7-43945E589007}">
      <dgm:prSet/>
      <dgm:spPr/>
      <dgm:t>
        <a:bodyPr/>
        <a:lstStyle/>
        <a:p>
          <a:endParaRPr lang="es-ES"/>
        </a:p>
      </dgm:t>
    </dgm:pt>
    <dgm:pt modelId="{B6EDE3A1-9F78-4C74-B592-55D68D959A12}" type="pres">
      <dgm:prSet presAssocID="{E12BA009-B1CB-467E-8F83-63681A4A20C2}" presName="Name0" presStyleCnt="0">
        <dgm:presLayoutVars>
          <dgm:dir/>
          <dgm:animLvl val="lvl"/>
          <dgm:resizeHandles val="exact"/>
        </dgm:presLayoutVars>
      </dgm:prSet>
      <dgm:spPr/>
    </dgm:pt>
    <dgm:pt modelId="{1A241ED7-F82B-4551-9406-6D66AAD84F0B}" type="pres">
      <dgm:prSet presAssocID="{37D7EAA5-525A-4745-B07E-A529E5035279}" presName="composite" presStyleCnt="0"/>
      <dgm:spPr/>
    </dgm:pt>
    <dgm:pt modelId="{CA842EDF-FBF3-4598-B495-94AFDD9D766B}" type="pres">
      <dgm:prSet presAssocID="{37D7EAA5-525A-4745-B07E-A529E503527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254486D-980C-4C94-B6BC-4C3DD1D6308D}" type="pres">
      <dgm:prSet presAssocID="{37D7EAA5-525A-4745-B07E-A529E5035279}" presName="desTx" presStyleLbl="alignAccFollowNode1" presStyleIdx="0" presStyleCnt="3">
        <dgm:presLayoutVars>
          <dgm:bulletEnabled val="1"/>
        </dgm:presLayoutVars>
      </dgm:prSet>
      <dgm:spPr/>
    </dgm:pt>
    <dgm:pt modelId="{04BBA8E9-F2FE-480F-9F80-D3418928E7B0}" type="pres">
      <dgm:prSet presAssocID="{EEA7004A-7B55-4503-86F0-FFE1F7CDE5A8}" presName="space" presStyleCnt="0"/>
      <dgm:spPr/>
    </dgm:pt>
    <dgm:pt modelId="{95E594C2-6FAD-4AF3-8A15-07F9C4EBEB7B}" type="pres">
      <dgm:prSet presAssocID="{65083D44-B6B4-4CDB-BD6C-9A6FE3B41BBD}" presName="composite" presStyleCnt="0"/>
      <dgm:spPr/>
    </dgm:pt>
    <dgm:pt modelId="{467DE585-F122-452D-8587-AB76EAB0D559}" type="pres">
      <dgm:prSet presAssocID="{65083D44-B6B4-4CDB-BD6C-9A6FE3B41BB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22F3860B-C98A-47E0-BC9D-54A02B5F911D}" type="pres">
      <dgm:prSet presAssocID="{65083D44-B6B4-4CDB-BD6C-9A6FE3B41BBD}" presName="desTx" presStyleLbl="alignAccFollowNode1" presStyleIdx="1" presStyleCnt="3">
        <dgm:presLayoutVars>
          <dgm:bulletEnabled val="1"/>
        </dgm:presLayoutVars>
      </dgm:prSet>
      <dgm:spPr/>
    </dgm:pt>
    <dgm:pt modelId="{3952BEEB-9CC1-429B-AF8A-B43F3970D17C}" type="pres">
      <dgm:prSet presAssocID="{597DD16A-8E48-4314-A2DD-E38E36D20987}" presName="space" presStyleCnt="0"/>
      <dgm:spPr/>
    </dgm:pt>
    <dgm:pt modelId="{063D4788-3397-4F4A-ACA5-DBF9D884A6C1}" type="pres">
      <dgm:prSet presAssocID="{5A1F6BC2-7378-43BB-9935-EAAF01C61E38}" presName="composite" presStyleCnt="0"/>
      <dgm:spPr/>
    </dgm:pt>
    <dgm:pt modelId="{6E304AF1-8CF4-484B-AF7E-75B93DFFACFC}" type="pres">
      <dgm:prSet presAssocID="{5A1F6BC2-7378-43BB-9935-EAAF01C61E3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A8EA446-CD17-4CB4-80F6-953963D06F6C}" type="pres">
      <dgm:prSet presAssocID="{5A1F6BC2-7378-43BB-9935-EAAF01C61E38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49DF1908-32A0-46E4-A09E-4F6D93A8B20E}" type="presOf" srcId="{65083D44-B6B4-4CDB-BD6C-9A6FE3B41BBD}" destId="{467DE585-F122-452D-8587-AB76EAB0D559}" srcOrd="0" destOrd="0" presId="urn:microsoft.com/office/officeart/2005/8/layout/hList1"/>
    <dgm:cxn modelId="{90331E1F-4344-4579-9B34-5C4A52E3D6B8}" srcId="{E12BA009-B1CB-467E-8F83-63681A4A20C2}" destId="{37D7EAA5-525A-4745-B07E-A529E5035279}" srcOrd="0" destOrd="0" parTransId="{4F91BD9A-3452-4220-B6FE-6088DE504C6F}" sibTransId="{EEA7004A-7B55-4503-86F0-FFE1F7CDE5A8}"/>
    <dgm:cxn modelId="{3D0A5467-1156-4E8A-9472-083A6AC9F7DB}" srcId="{E12BA009-B1CB-467E-8F83-63681A4A20C2}" destId="{65083D44-B6B4-4CDB-BD6C-9A6FE3B41BBD}" srcOrd="1" destOrd="0" parTransId="{606DBBD6-D3BF-4779-9C9E-3673D76DA3EB}" sibTransId="{597DD16A-8E48-4314-A2DD-E38E36D20987}"/>
    <dgm:cxn modelId="{C6C72586-1215-4658-A2D2-C4DE19478651}" type="presOf" srcId="{37D7EAA5-525A-4745-B07E-A529E5035279}" destId="{CA842EDF-FBF3-4598-B495-94AFDD9D766B}" srcOrd="0" destOrd="0" presId="urn:microsoft.com/office/officeart/2005/8/layout/hList1"/>
    <dgm:cxn modelId="{78A8679B-EEDD-46F3-8EC7-43945E589007}" srcId="{E12BA009-B1CB-467E-8F83-63681A4A20C2}" destId="{5A1F6BC2-7378-43BB-9935-EAAF01C61E38}" srcOrd="2" destOrd="0" parTransId="{A68B1088-1E24-4B35-83DA-18BEEC664991}" sibTransId="{CD31AAB0-8763-4300-89D2-360511EF970E}"/>
    <dgm:cxn modelId="{AE409ED0-C599-4D6B-8422-54FB1AA46404}" type="presOf" srcId="{E12BA009-B1CB-467E-8F83-63681A4A20C2}" destId="{B6EDE3A1-9F78-4C74-B592-55D68D959A12}" srcOrd="0" destOrd="0" presId="urn:microsoft.com/office/officeart/2005/8/layout/hList1"/>
    <dgm:cxn modelId="{A79D3EF9-0328-47F8-80F7-5B174E1E8906}" type="presOf" srcId="{5A1F6BC2-7378-43BB-9935-EAAF01C61E38}" destId="{6E304AF1-8CF4-484B-AF7E-75B93DFFACFC}" srcOrd="0" destOrd="0" presId="urn:microsoft.com/office/officeart/2005/8/layout/hList1"/>
    <dgm:cxn modelId="{6E6C4259-90A8-4456-870E-B52CABE07341}" type="presParOf" srcId="{B6EDE3A1-9F78-4C74-B592-55D68D959A12}" destId="{1A241ED7-F82B-4551-9406-6D66AAD84F0B}" srcOrd="0" destOrd="0" presId="urn:microsoft.com/office/officeart/2005/8/layout/hList1"/>
    <dgm:cxn modelId="{6561B016-DEF2-4546-9455-615D663BEFDA}" type="presParOf" srcId="{1A241ED7-F82B-4551-9406-6D66AAD84F0B}" destId="{CA842EDF-FBF3-4598-B495-94AFDD9D766B}" srcOrd="0" destOrd="0" presId="urn:microsoft.com/office/officeart/2005/8/layout/hList1"/>
    <dgm:cxn modelId="{0D9D4F20-A582-4248-8EA1-5344FF00F08F}" type="presParOf" srcId="{1A241ED7-F82B-4551-9406-6D66AAD84F0B}" destId="{2254486D-980C-4C94-B6BC-4C3DD1D6308D}" srcOrd="1" destOrd="0" presId="urn:microsoft.com/office/officeart/2005/8/layout/hList1"/>
    <dgm:cxn modelId="{069526E6-F3B6-41A9-928C-FE46846E64D4}" type="presParOf" srcId="{B6EDE3A1-9F78-4C74-B592-55D68D959A12}" destId="{04BBA8E9-F2FE-480F-9F80-D3418928E7B0}" srcOrd="1" destOrd="0" presId="urn:microsoft.com/office/officeart/2005/8/layout/hList1"/>
    <dgm:cxn modelId="{CE85343D-33A3-49C0-BFD4-451DF2201576}" type="presParOf" srcId="{B6EDE3A1-9F78-4C74-B592-55D68D959A12}" destId="{95E594C2-6FAD-4AF3-8A15-07F9C4EBEB7B}" srcOrd="2" destOrd="0" presId="urn:microsoft.com/office/officeart/2005/8/layout/hList1"/>
    <dgm:cxn modelId="{D85073A2-A7F0-42C5-AEA4-875AF81C3986}" type="presParOf" srcId="{95E594C2-6FAD-4AF3-8A15-07F9C4EBEB7B}" destId="{467DE585-F122-452D-8587-AB76EAB0D559}" srcOrd="0" destOrd="0" presId="urn:microsoft.com/office/officeart/2005/8/layout/hList1"/>
    <dgm:cxn modelId="{FC574752-A66E-4021-BD32-1255F60FB38F}" type="presParOf" srcId="{95E594C2-6FAD-4AF3-8A15-07F9C4EBEB7B}" destId="{22F3860B-C98A-47E0-BC9D-54A02B5F911D}" srcOrd="1" destOrd="0" presId="urn:microsoft.com/office/officeart/2005/8/layout/hList1"/>
    <dgm:cxn modelId="{2E9A0078-A5D3-4AED-87B7-BA971AFD8236}" type="presParOf" srcId="{B6EDE3A1-9F78-4C74-B592-55D68D959A12}" destId="{3952BEEB-9CC1-429B-AF8A-B43F3970D17C}" srcOrd="3" destOrd="0" presId="urn:microsoft.com/office/officeart/2005/8/layout/hList1"/>
    <dgm:cxn modelId="{AB081F15-5C1D-47C0-87C4-4606AE31D943}" type="presParOf" srcId="{B6EDE3A1-9F78-4C74-B592-55D68D959A12}" destId="{063D4788-3397-4F4A-ACA5-DBF9D884A6C1}" srcOrd="4" destOrd="0" presId="urn:microsoft.com/office/officeart/2005/8/layout/hList1"/>
    <dgm:cxn modelId="{893D2FE5-CB52-47F8-BD11-73974D045221}" type="presParOf" srcId="{063D4788-3397-4F4A-ACA5-DBF9D884A6C1}" destId="{6E304AF1-8CF4-484B-AF7E-75B93DFFACFC}" srcOrd="0" destOrd="0" presId="urn:microsoft.com/office/officeart/2005/8/layout/hList1"/>
    <dgm:cxn modelId="{D653DBC4-0D0C-4D14-93A9-4AE779AD5C2C}" type="presParOf" srcId="{063D4788-3397-4F4A-ACA5-DBF9D884A6C1}" destId="{EA8EA446-CD17-4CB4-80F6-953963D06F6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42EDF-FBF3-4598-B495-94AFDD9D766B}">
      <dsp:nvSpPr>
        <dsp:cNvPr id="0" name=""/>
        <dsp:cNvSpPr/>
      </dsp:nvSpPr>
      <dsp:spPr>
        <a:xfrm>
          <a:off x="3641" y="6759"/>
          <a:ext cx="3550255" cy="126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178816" rIns="312928" bIns="178816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VEJEZ</a:t>
          </a:r>
          <a:endParaRPr lang="es-ES" sz="4400" kern="1200" dirty="0"/>
        </a:p>
      </dsp:txBody>
      <dsp:txXfrm>
        <a:off x="3641" y="6759"/>
        <a:ext cx="3550255" cy="1267200"/>
      </dsp:txXfrm>
    </dsp:sp>
    <dsp:sp modelId="{2254486D-980C-4C94-B6BC-4C3DD1D6308D}">
      <dsp:nvSpPr>
        <dsp:cNvPr id="0" name=""/>
        <dsp:cNvSpPr/>
      </dsp:nvSpPr>
      <dsp:spPr>
        <a:xfrm>
          <a:off x="3641" y="1273959"/>
          <a:ext cx="3550255" cy="19324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DE585-F122-452D-8587-AB76EAB0D559}">
      <dsp:nvSpPr>
        <dsp:cNvPr id="0" name=""/>
        <dsp:cNvSpPr/>
      </dsp:nvSpPr>
      <dsp:spPr>
        <a:xfrm>
          <a:off x="4050932" y="6759"/>
          <a:ext cx="3550255" cy="126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178816" rIns="312928" bIns="178816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INVALIDEZ</a:t>
          </a:r>
          <a:endParaRPr lang="es-ES" sz="4400" kern="1200" dirty="0"/>
        </a:p>
      </dsp:txBody>
      <dsp:txXfrm>
        <a:off x="4050932" y="6759"/>
        <a:ext cx="3550255" cy="1267200"/>
      </dsp:txXfrm>
    </dsp:sp>
    <dsp:sp modelId="{22F3860B-C98A-47E0-BC9D-54A02B5F911D}">
      <dsp:nvSpPr>
        <dsp:cNvPr id="0" name=""/>
        <dsp:cNvSpPr/>
      </dsp:nvSpPr>
      <dsp:spPr>
        <a:xfrm>
          <a:off x="4050932" y="1273959"/>
          <a:ext cx="3550255" cy="19324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5E5466-9474-4D45-B804-D5006AB6A06C}">
      <dsp:nvSpPr>
        <dsp:cNvPr id="0" name=""/>
        <dsp:cNvSpPr/>
      </dsp:nvSpPr>
      <dsp:spPr>
        <a:xfrm>
          <a:off x="8098224" y="6759"/>
          <a:ext cx="3550255" cy="126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178816" rIns="312928" bIns="178816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MUERTE</a:t>
          </a:r>
          <a:endParaRPr lang="es-ES" sz="4400" kern="1200" dirty="0"/>
        </a:p>
      </dsp:txBody>
      <dsp:txXfrm>
        <a:off x="8098224" y="6759"/>
        <a:ext cx="3550255" cy="1267200"/>
      </dsp:txXfrm>
    </dsp:sp>
    <dsp:sp modelId="{D6E07DAE-D4FA-49D0-8B7B-81A0B89A5456}">
      <dsp:nvSpPr>
        <dsp:cNvPr id="0" name=""/>
        <dsp:cNvSpPr/>
      </dsp:nvSpPr>
      <dsp:spPr>
        <a:xfrm>
          <a:off x="8098224" y="1273959"/>
          <a:ext cx="3550255" cy="19324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42EDF-FBF3-4598-B495-94AFDD9D766B}">
      <dsp:nvSpPr>
        <dsp:cNvPr id="0" name=""/>
        <dsp:cNvSpPr/>
      </dsp:nvSpPr>
      <dsp:spPr>
        <a:xfrm>
          <a:off x="3641" y="160041"/>
          <a:ext cx="3550255" cy="1410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158496" rIns="277368" bIns="158496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SALUD</a:t>
          </a:r>
          <a:endParaRPr lang="es-ES" sz="3900" kern="1200" dirty="0"/>
        </a:p>
      </dsp:txBody>
      <dsp:txXfrm>
        <a:off x="3641" y="160041"/>
        <a:ext cx="3550255" cy="1410824"/>
      </dsp:txXfrm>
    </dsp:sp>
    <dsp:sp modelId="{2254486D-980C-4C94-B6BC-4C3DD1D6308D}">
      <dsp:nvSpPr>
        <dsp:cNvPr id="0" name=""/>
        <dsp:cNvSpPr/>
      </dsp:nvSpPr>
      <dsp:spPr>
        <a:xfrm>
          <a:off x="3641" y="1570865"/>
          <a:ext cx="3550255" cy="1712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DE585-F122-452D-8587-AB76EAB0D559}">
      <dsp:nvSpPr>
        <dsp:cNvPr id="0" name=""/>
        <dsp:cNvSpPr/>
      </dsp:nvSpPr>
      <dsp:spPr>
        <a:xfrm>
          <a:off x="4050932" y="160041"/>
          <a:ext cx="3550255" cy="1410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158496" rIns="277368" bIns="158496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RIESGOS </a:t>
          </a:r>
          <a:r>
            <a:rPr lang="en-US" sz="3900" kern="1200"/>
            <a:t>DE TRABAJO</a:t>
          </a:r>
          <a:endParaRPr lang="es-ES" sz="3900" kern="1200" dirty="0"/>
        </a:p>
      </dsp:txBody>
      <dsp:txXfrm>
        <a:off x="4050932" y="160041"/>
        <a:ext cx="3550255" cy="1410824"/>
      </dsp:txXfrm>
    </dsp:sp>
    <dsp:sp modelId="{22F3860B-C98A-47E0-BC9D-54A02B5F911D}">
      <dsp:nvSpPr>
        <dsp:cNvPr id="0" name=""/>
        <dsp:cNvSpPr/>
      </dsp:nvSpPr>
      <dsp:spPr>
        <a:xfrm>
          <a:off x="4050932" y="1570865"/>
          <a:ext cx="3550255" cy="1712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304AF1-8CF4-484B-AF7E-75B93DFFACFC}">
      <dsp:nvSpPr>
        <dsp:cNvPr id="0" name=""/>
        <dsp:cNvSpPr/>
      </dsp:nvSpPr>
      <dsp:spPr>
        <a:xfrm>
          <a:off x="8098224" y="160041"/>
          <a:ext cx="3550255" cy="1410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158496" rIns="277368" bIns="158496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CESANTIA</a:t>
          </a:r>
          <a:endParaRPr lang="es-ES" sz="3900" kern="1200" dirty="0"/>
        </a:p>
      </dsp:txBody>
      <dsp:txXfrm>
        <a:off x="8098224" y="160041"/>
        <a:ext cx="3550255" cy="1410824"/>
      </dsp:txXfrm>
    </dsp:sp>
    <dsp:sp modelId="{EA8EA446-CD17-4CB4-80F6-953963D06F6C}">
      <dsp:nvSpPr>
        <dsp:cNvPr id="0" name=""/>
        <dsp:cNvSpPr/>
      </dsp:nvSpPr>
      <dsp:spPr>
        <a:xfrm>
          <a:off x="8098224" y="1570865"/>
          <a:ext cx="3550255" cy="1712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42EDF-FBF3-4598-B495-94AFDD9D766B}">
      <dsp:nvSpPr>
        <dsp:cNvPr id="0" name=""/>
        <dsp:cNvSpPr/>
      </dsp:nvSpPr>
      <dsp:spPr>
        <a:xfrm>
          <a:off x="3641" y="6759"/>
          <a:ext cx="3550255" cy="126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178816" rIns="312928" bIns="178816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VEJEZ</a:t>
          </a:r>
          <a:endParaRPr lang="es-ES" sz="4400" kern="1200" dirty="0"/>
        </a:p>
      </dsp:txBody>
      <dsp:txXfrm>
        <a:off x="3641" y="6759"/>
        <a:ext cx="3550255" cy="1267200"/>
      </dsp:txXfrm>
    </dsp:sp>
    <dsp:sp modelId="{2254486D-980C-4C94-B6BC-4C3DD1D6308D}">
      <dsp:nvSpPr>
        <dsp:cNvPr id="0" name=""/>
        <dsp:cNvSpPr/>
      </dsp:nvSpPr>
      <dsp:spPr>
        <a:xfrm>
          <a:off x="3641" y="1273959"/>
          <a:ext cx="3550255" cy="19324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DE585-F122-452D-8587-AB76EAB0D559}">
      <dsp:nvSpPr>
        <dsp:cNvPr id="0" name=""/>
        <dsp:cNvSpPr/>
      </dsp:nvSpPr>
      <dsp:spPr>
        <a:xfrm>
          <a:off x="4050932" y="6759"/>
          <a:ext cx="3550255" cy="126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178816" rIns="312928" bIns="178816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INVALIDEZ</a:t>
          </a:r>
          <a:endParaRPr lang="es-ES" sz="4400" kern="1200" dirty="0"/>
        </a:p>
      </dsp:txBody>
      <dsp:txXfrm>
        <a:off x="4050932" y="6759"/>
        <a:ext cx="3550255" cy="1267200"/>
      </dsp:txXfrm>
    </dsp:sp>
    <dsp:sp modelId="{22F3860B-C98A-47E0-BC9D-54A02B5F911D}">
      <dsp:nvSpPr>
        <dsp:cNvPr id="0" name=""/>
        <dsp:cNvSpPr/>
      </dsp:nvSpPr>
      <dsp:spPr>
        <a:xfrm>
          <a:off x="4050932" y="1273959"/>
          <a:ext cx="3550255" cy="19324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5E5466-9474-4D45-B804-D5006AB6A06C}">
      <dsp:nvSpPr>
        <dsp:cNvPr id="0" name=""/>
        <dsp:cNvSpPr/>
      </dsp:nvSpPr>
      <dsp:spPr>
        <a:xfrm>
          <a:off x="8098224" y="6759"/>
          <a:ext cx="3550255" cy="126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178816" rIns="312928" bIns="178816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MUERTE</a:t>
          </a:r>
          <a:endParaRPr lang="es-ES" sz="4400" kern="1200" dirty="0"/>
        </a:p>
      </dsp:txBody>
      <dsp:txXfrm>
        <a:off x="8098224" y="6759"/>
        <a:ext cx="3550255" cy="1267200"/>
      </dsp:txXfrm>
    </dsp:sp>
    <dsp:sp modelId="{D6E07DAE-D4FA-49D0-8B7B-81A0B89A5456}">
      <dsp:nvSpPr>
        <dsp:cNvPr id="0" name=""/>
        <dsp:cNvSpPr/>
      </dsp:nvSpPr>
      <dsp:spPr>
        <a:xfrm>
          <a:off x="8098224" y="1273959"/>
          <a:ext cx="3550255" cy="19324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42EDF-FBF3-4598-B495-94AFDD9D766B}">
      <dsp:nvSpPr>
        <dsp:cNvPr id="0" name=""/>
        <dsp:cNvSpPr/>
      </dsp:nvSpPr>
      <dsp:spPr>
        <a:xfrm>
          <a:off x="3641" y="160041"/>
          <a:ext cx="3550255" cy="1410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158496" rIns="277368" bIns="158496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SALUD</a:t>
          </a:r>
          <a:endParaRPr lang="es-ES" sz="3900" kern="1200" dirty="0"/>
        </a:p>
      </dsp:txBody>
      <dsp:txXfrm>
        <a:off x="3641" y="160041"/>
        <a:ext cx="3550255" cy="1410824"/>
      </dsp:txXfrm>
    </dsp:sp>
    <dsp:sp modelId="{2254486D-980C-4C94-B6BC-4C3DD1D6308D}">
      <dsp:nvSpPr>
        <dsp:cNvPr id="0" name=""/>
        <dsp:cNvSpPr/>
      </dsp:nvSpPr>
      <dsp:spPr>
        <a:xfrm>
          <a:off x="3641" y="1570865"/>
          <a:ext cx="3550255" cy="1712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DE585-F122-452D-8587-AB76EAB0D559}">
      <dsp:nvSpPr>
        <dsp:cNvPr id="0" name=""/>
        <dsp:cNvSpPr/>
      </dsp:nvSpPr>
      <dsp:spPr>
        <a:xfrm>
          <a:off x="4050932" y="160041"/>
          <a:ext cx="3550255" cy="1410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158496" rIns="277368" bIns="158496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RIESGOS </a:t>
          </a:r>
          <a:r>
            <a:rPr lang="en-US" sz="3900" kern="1200"/>
            <a:t>DE TRABAJO</a:t>
          </a:r>
          <a:endParaRPr lang="es-ES" sz="3900" kern="1200" dirty="0"/>
        </a:p>
      </dsp:txBody>
      <dsp:txXfrm>
        <a:off x="4050932" y="160041"/>
        <a:ext cx="3550255" cy="1410824"/>
      </dsp:txXfrm>
    </dsp:sp>
    <dsp:sp modelId="{22F3860B-C98A-47E0-BC9D-54A02B5F911D}">
      <dsp:nvSpPr>
        <dsp:cNvPr id="0" name=""/>
        <dsp:cNvSpPr/>
      </dsp:nvSpPr>
      <dsp:spPr>
        <a:xfrm>
          <a:off x="4050932" y="1570865"/>
          <a:ext cx="3550255" cy="1712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304AF1-8CF4-484B-AF7E-75B93DFFACFC}">
      <dsp:nvSpPr>
        <dsp:cNvPr id="0" name=""/>
        <dsp:cNvSpPr/>
      </dsp:nvSpPr>
      <dsp:spPr>
        <a:xfrm>
          <a:off x="8098224" y="160041"/>
          <a:ext cx="3550255" cy="1410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158496" rIns="277368" bIns="158496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CESANTIA</a:t>
          </a:r>
          <a:endParaRPr lang="es-ES" sz="3900" kern="1200" dirty="0"/>
        </a:p>
      </dsp:txBody>
      <dsp:txXfrm>
        <a:off x="8098224" y="160041"/>
        <a:ext cx="3550255" cy="1410824"/>
      </dsp:txXfrm>
    </dsp:sp>
    <dsp:sp modelId="{EA8EA446-CD17-4CB4-80F6-953963D06F6C}">
      <dsp:nvSpPr>
        <dsp:cNvPr id="0" name=""/>
        <dsp:cNvSpPr/>
      </dsp:nvSpPr>
      <dsp:spPr>
        <a:xfrm>
          <a:off x="8098224" y="1570865"/>
          <a:ext cx="3550255" cy="1712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diagramQuickStyle" Target="../diagrams/quickStyle2.xml"/><Relationship Id="rId18" Type="http://schemas.openxmlformats.org/officeDocument/2006/relationships/image" Target="../media/image10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Layout" Target="../diagrams/layout2.xml"/><Relationship Id="rId17" Type="http://schemas.openxmlformats.org/officeDocument/2006/relationships/image" Target="../media/image9.svg"/><Relationship Id="rId2" Type="http://schemas.openxmlformats.org/officeDocument/2006/relationships/image" Target="../media/image3.png"/><Relationship Id="rId16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Data" Target="../diagrams/data2.xml"/><Relationship Id="rId5" Type="http://schemas.openxmlformats.org/officeDocument/2006/relationships/diagramQuickStyle" Target="../diagrams/quickStyle1.xml"/><Relationship Id="rId15" Type="http://schemas.microsoft.com/office/2007/relationships/diagramDrawing" Target="../diagrams/drawing2.xml"/><Relationship Id="rId10" Type="http://schemas.openxmlformats.org/officeDocument/2006/relationships/image" Target="../media/image7.svg"/><Relationship Id="rId19" Type="http://schemas.openxmlformats.org/officeDocument/2006/relationships/image" Target="../media/image1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svg"/><Relationship Id="rId14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diagramQuickStyle" Target="../diagrams/quickStyle4.xml"/><Relationship Id="rId18" Type="http://schemas.openxmlformats.org/officeDocument/2006/relationships/image" Target="../media/image10.sv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Layout" Target="../diagrams/layout4.xml"/><Relationship Id="rId17" Type="http://schemas.openxmlformats.org/officeDocument/2006/relationships/image" Target="../media/image9.svg"/><Relationship Id="rId2" Type="http://schemas.openxmlformats.org/officeDocument/2006/relationships/image" Target="../media/image3.png"/><Relationship Id="rId16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Data" Target="../diagrams/data4.xml"/><Relationship Id="rId5" Type="http://schemas.openxmlformats.org/officeDocument/2006/relationships/diagramQuickStyle" Target="../diagrams/quickStyle3.xml"/><Relationship Id="rId15" Type="http://schemas.microsoft.com/office/2007/relationships/diagramDrawing" Target="../diagrams/drawing4.xml"/><Relationship Id="rId10" Type="http://schemas.openxmlformats.org/officeDocument/2006/relationships/image" Target="../media/image7.svg"/><Relationship Id="rId19" Type="http://schemas.openxmlformats.org/officeDocument/2006/relationships/image" Target="../media/image1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6.svg"/><Relationship Id="rId14" Type="http://schemas.openxmlformats.org/officeDocument/2006/relationships/diagramColors" Target="../diagrams/colors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6812287" y="-313721"/>
            <a:ext cx="16178610" cy="13077032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028699" y="3434150"/>
            <a:ext cx="8115301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Evaluación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de la 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Seguridad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Social 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Ecuatoriana</a:t>
            </a:r>
            <a:endParaRPr lang="en-US" sz="4800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823610" y="5377565"/>
            <a:ext cx="7320390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Leonardo Vélez Aguirre, MSc.</a:t>
            </a:r>
          </a:p>
          <a:p>
            <a:pPr algn="l">
              <a:lnSpc>
                <a:spcPts val="3840"/>
              </a:lnSpc>
            </a:pPr>
            <a:r>
              <a:rPr lang="en-US" sz="3200" b="1" dirty="0" err="1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Actuario</a:t>
            </a:r>
            <a:endParaRPr lang="en-US" sz="3200" b="1" dirty="0">
              <a:solidFill>
                <a:srgbClr val="FEFEFE"/>
              </a:solidFill>
              <a:latin typeface="BR Omny"/>
              <a:ea typeface="BR Omny Bold"/>
              <a:cs typeface="BR Omny Bold"/>
              <a:sym typeface="BR Omny"/>
            </a:endParaRPr>
          </a:p>
          <a:p>
            <a:pPr algn="l">
              <a:lnSpc>
                <a:spcPts val="3840"/>
              </a:lnSpc>
            </a:pPr>
            <a:endParaRPr lang="en-US" sz="3200" b="1" dirty="0">
              <a:solidFill>
                <a:srgbClr val="FEFEFE"/>
              </a:solidFill>
              <a:latin typeface="BR Omny"/>
              <a:ea typeface="BR Omny Bold"/>
              <a:cs typeface="BR Omny Bold"/>
              <a:sym typeface="BR Omny"/>
            </a:endParaRPr>
          </a:p>
          <a:p>
            <a:pPr algn="l">
              <a:lnSpc>
                <a:spcPts val="3840"/>
              </a:lnSpc>
            </a:pPr>
            <a:r>
              <a:rPr lang="en-US" sz="3200" b="1" dirty="0" err="1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Maestría</a:t>
            </a: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 </a:t>
            </a:r>
            <a:r>
              <a:rPr lang="en-US" sz="3200" b="1" dirty="0" err="1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en</a:t>
            </a: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 </a:t>
            </a:r>
            <a:r>
              <a:rPr lang="en-US" sz="3200" b="1" dirty="0" err="1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Ciencias</a:t>
            </a: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 </a:t>
            </a:r>
            <a:r>
              <a:rPr lang="en-US" sz="3200" b="1" dirty="0" err="1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Actuariales</a:t>
            </a: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 EPN-PUCE</a:t>
            </a:r>
            <a:r>
              <a:rPr lang="en-US" sz="32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736893"/>
            <a:ext cx="6525478" cy="42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2026-06-03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723900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1C65E69-CB33-4B21-87D4-53E90D71C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8633333"/>
            <a:ext cx="7264952" cy="12345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87321C-D856-4D78-4BF4-FEE549268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CB7B6E8-647F-732B-C24D-8CB259ACA974}"/>
              </a:ext>
            </a:extLst>
          </p:cNvPr>
          <p:cNvSpPr/>
          <p:nvPr/>
        </p:nvSpPr>
        <p:spPr>
          <a:xfrm rot="1160249">
            <a:off x="5342728" y="-3303874"/>
            <a:ext cx="17112451" cy="16315145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FA91D2FF-EB0B-E523-4FE7-EBC38B3B654D}"/>
              </a:ext>
            </a:extLst>
          </p:cNvPr>
          <p:cNvSpPr txBox="1"/>
          <p:nvPr/>
        </p:nvSpPr>
        <p:spPr>
          <a:xfrm>
            <a:off x="1219200" y="5143500"/>
            <a:ext cx="8420100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EVALUACION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891F9E0-FF61-EF35-F4EB-FC6CEEBEE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506024"/>
            <a:ext cx="6245425" cy="105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13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570C8-30C7-E6C9-0386-B9176EFD9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4A09F6-A0A8-704C-369D-DAC773A0B841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AC939E6-A1AB-EF83-259B-7F0F7B08A22C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¿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Qué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tenenos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y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qué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nos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falta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?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91229398-7F3E-EF32-4A41-21EEF06AA73E}"/>
              </a:ext>
            </a:extLst>
          </p:cNvPr>
          <p:cNvSpPr txBox="1"/>
          <p:nvPr/>
        </p:nvSpPr>
        <p:spPr>
          <a:xfrm>
            <a:off x="1066800" y="2324100"/>
            <a:ext cx="12992101" cy="71814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Tenemos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leyes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indpendientes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que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regulan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cada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pilar</a:t>
            </a:r>
          </a:p>
          <a:p>
            <a:pPr marL="914400" lvl="1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Nos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falta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cuerpo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legal 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articulado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que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las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conecte</a:t>
            </a: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914400" lvl="1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Instituciones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en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cada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pilar de la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Seguridad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Social</a:t>
            </a:r>
          </a:p>
          <a:p>
            <a:pPr lvl="1">
              <a:lnSpc>
                <a:spcPts val="2800"/>
              </a:lnSpc>
            </a:pP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	Nos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falta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ubicarlas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dentro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una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estructura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bajo un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sistema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multipilar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organizado</a:t>
            </a: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lvl="1">
              <a:lnSpc>
                <a:spcPts val="2800"/>
              </a:lnSpc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lvl="1">
              <a:lnSpc>
                <a:spcPts val="2800"/>
              </a:lnSpc>
            </a:pP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Tenemos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un gran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Instututo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Seguridad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Social</a:t>
            </a:r>
          </a:p>
          <a:p>
            <a:pPr lvl="1">
              <a:lnSpc>
                <a:spcPts val="2800"/>
              </a:lnSpc>
            </a:pP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No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falta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cambiar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el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pardigme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y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estar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conscientes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que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el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IESS no es la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seguridad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Social</a:t>
            </a: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Tenemos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una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entidad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 control de la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Seguridad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Social</a:t>
            </a:r>
          </a:p>
          <a:p>
            <a:pPr marL="914400" lvl="1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Nos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falta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fortalecerla</a:t>
            </a: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Tenemos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ideas y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conociemiento</a:t>
            </a: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914400" lvl="1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Nos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faltan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accioes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y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voluntad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política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.</a:t>
            </a: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C4B3F86-0B90-EBB6-5154-327222A88C3E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821731C-14CD-8068-F6E9-F45BB97E96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8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8677" y="-7039991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2666543" y="1231828"/>
            <a:ext cx="1706463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3" y="1531485"/>
            <a:ext cx="1739714" cy="460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1739714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772016"/>
            <a:ext cx="7734300" cy="20558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¡Hacia un </a:t>
            </a:r>
            <a:r>
              <a:rPr lang="en-US" sz="6799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cambio</a:t>
            </a:r>
            <a:r>
              <a:rPr lang="en-US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de </a:t>
            </a:r>
            <a:r>
              <a:rPr lang="en-US" sz="6799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paradigma</a:t>
            </a:r>
            <a:r>
              <a:rPr lang="en-US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!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2D61870-B70D-4381-9504-FC4CB1F367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56" y="7723870"/>
            <a:ext cx="3676650" cy="18383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125569" y="3719835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¿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Qué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es la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Seguridad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Social?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699" y="2654036"/>
            <a:ext cx="12306301" cy="5027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La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Seguridad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Social es un Sistema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organizado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protección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contra las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consecuencias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los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riesgos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que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todo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individuo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se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encuentra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expuesto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durante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el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transcurso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dde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su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vida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;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cuyo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propósito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es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contribuir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a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su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desarrollo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físico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e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intelctual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en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sociedad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y a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su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dignificación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hasta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el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término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su</a:t>
            </a:r>
            <a:r>
              <a:rPr lang="en-US" sz="2800" i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existencia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. (G.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Cázares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García)</a:t>
            </a:r>
          </a:p>
          <a:p>
            <a:pPr algn="l">
              <a:lnSpc>
                <a:spcPts val="2800"/>
              </a:lnSpc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457200" indent="-4572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Los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riesgos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que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considera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la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Seguridad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Social se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denominan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“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riesgos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 la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seguridad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social” y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resultan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 un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acuerdo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los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integrantes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una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socieddad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.</a:t>
            </a:r>
          </a:p>
          <a:p>
            <a:pPr marL="457200" indent="-4572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La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cobertura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esos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riesgos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está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a cargo de las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Instituciones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públicas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y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privadas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.</a:t>
            </a:r>
          </a:p>
          <a:p>
            <a:pPr algn="l">
              <a:lnSpc>
                <a:spcPts val="2800"/>
              </a:lnSpc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AF6ED-981B-C200-28B8-9C23B003F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8397FBFC-986A-97EF-06EE-525EED73B9E7}"/>
              </a:ext>
            </a:extLst>
          </p:cNvPr>
          <p:cNvSpPr txBox="1"/>
          <p:nvPr/>
        </p:nvSpPr>
        <p:spPr>
          <a:xfrm>
            <a:off x="1028700" y="1095295"/>
            <a:ext cx="11163300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Seguridad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Social y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Seguros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Privados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E3648B4-A53B-D31F-4D33-2E0B367DFFFE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7D0B35C-F787-19C2-0089-10AC5A596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27BD9EA-4981-872C-7FA5-F3308898E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515360"/>
            <a:ext cx="12191238" cy="6858000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8E11E2C0-3CDE-573B-1674-E83B994B0239}"/>
              </a:ext>
            </a:extLst>
          </p:cNvPr>
          <p:cNvSpPr/>
          <p:nvPr/>
        </p:nvSpPr>
        <p:spPr>
          <a:xfrm rot="-1377480">
            <a:off x="12325663" y="4186616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972" r="-5972"/>
            </a:stretch>
          </a:blipFill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9749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60100-30F2-9D95-D765-35A2F0334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5C95D361-A2F7-32E4-EFCF-9C8507DE9DC4}"/>
              </a:ext>
            </a:extLst>
          </p:cNvPr>
          <p:cNvSpPr txBox="1"/>
          <p:nvPr/>
        </p:nvSpPr>
        <p:spPr>
          <a:xfrm>
            <a:off x="1028700" y="1095295"/>
            <a:ext cx="12534900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Principales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riesgos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de la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Seguridad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Social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549DF8A-FA53-CD07-A228-E4E3F6CA2E57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F1D9982-F094-0F86-BEB4-BF744B654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grpSp>
        <p:nvGrpSpPr>
          <p:cNvPr id="27" name="Grupo 26">
            <a:extLst>
              <a:ext uri="{FF2B5EF4-FFF2-40B4-BE49-F238E27FC236}">
                <a16:creationId xmlns:a16="http://schemas.microsoft.com/office/drawing/2014/main" id="{7129E822-415B-600F-C687-EAC6EB4E3EBF}"/>
              </a:ext>
            </a:extLst>
          </p:cNvPr>
          <p:cNvGrpSpPr/>
          <p:nvPr/>
        </p:nvGrpSpPr>
        <p:grpSpPr>
          <a:xfrm>
            <a:off x="1606679" y="2193815"/>
            <a:ext cx="11652121" cy="7086065"/>
            <a:chOff x="1606679" y="2193815"/>
            <a:chExt cx="11652121" cy="7086065"/>
          </a:xfrm>
        </p:grpSpPr>
        <p:graphicFrame>
          <p:nvGraphicFramePr>
            <p:cNvPr id="21" name="Diagrama 20">
              <a:extLst>
                <a:ext uri="{FF2B5EF4-FFF2-40B4-BE49-F238E27FC236}">
                  <a16:creationId xmlns:a16="http://schemas.microsoft.com/office/drawing/2014/main" id="{30910A32-914B-8A1D-05E1-81929274379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73860498"/>
                </p:ext>
              </p:extLst>
            </p:nvPr>
          </p:nvGraphicFramePr>
          <p:xfrm>
            <a:off x="1606679" y="2193815"/>
            <a:ext cx="11652121" cy="321319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7" name="Gráfico 6" descr="Mujer con bastón con relleno sólido">
              <a:extLst>
                <a:ext uri="{FF2B5EF4-FFF2-40B4-BE49-F238E27FC236}">
                  <a16:creationId xmlns:a16="http://schemas.microsoft.com/office/drawing/2014/main" id="{FF45C5EE-3EB8-456F-41BB-D1C66198272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67000" y="3695700"/>
              <a:ext cx="1670685" cy="1670685"/>
            </a:xfrm>
            <a:prstGeom prst="rect">
              <a:avLst/>
            </a:prstGeom>
          </p:spPr>
        </p:pic>
        <p:pic>
          <p:nvPicPr>
            <p:cNvPr id="9" name="Gráfico 8" descr="Persona en silla de ruedas con relleno sólido">
              <a:extLst>
                <a:ext uri="{FF2B5EF4-FFF2-40B4-BE49-F238E27FC236}">
                  <a16:creationId xmlns:a16="http://schemas.microsoft.com/office/drawing/2014/main" id="{975880E6-8145-C2D9-0E25-61C87D41CA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93503" y="3771900"/>
              <a:ext cx="1627347" cy="1627347"/>
            </a:xfrm>
            <a:prstGeom prst="rect">
              <a:avLst/>
            </a:prstGeom>
          </p:spPr>
        </p:pic>
        <p:pic>
          <p:nvPicPr>
            <p:cNvPr id="14" name="Gráfico 13" descr="Ramo de flores con relleno sólido">
              <a:extLst>
                <a:ext uri="{FF2B5EF4-FFF2-40B4-BE49-F238E27FC236}">
                  <a16:creationId xmlns:a16="http://schemas.microsoft.com/office/drawing/2014/main" id="{6EC5734A-9032-9991-F5D5-97837403431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679220" y="3848100"/>
              <a:ext cx="1360380" cy="1360380"/>
            </a:xfrm>
            <a:prstGeom prst="rect">
              <a:avLst/>
            </a:prstGeom>
          </p:spPr>
        </p:pic>
        <p:graphicFrame>
          <p:nvGraphicFramePr>
            <p:cNvPr id="23" name="Diagrama 22">
              <a:extLst>
                <a:ext uri="{FF2B5EF4-FFF2-40B4-BE49-F238E27FC236}">
                  <a16:creationId xmlns:a16="http://schemas.microsoft.com/office/drawing/2014/main" id="{1EB55CAF-F1ED-B160-EE8C-7FD0647C942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57212251"/>
                </p:ext>
              </p:extLst>
            </p:nvPr>
          </p:nvGraphicFramePr>
          <p:xfrm>
            <a:off x="1606679" y="5836093"/>
            <a:ext cx="11652121" cy="344378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1" r:lo="rId12" r:qs="rId13" r:cs="rId14"/>
            </a:graphicData>
          </a:graphic>
        </p:graphicFrame>
        <p:pic>
          <p:nvPicPr>
            <p:cNvPr id="20" name="Gráfico 19" descr="salud y seguridad con relleno sólido">
              <a:extLst>
                <a:ext uri="{FF2B5EF4-FFF2-40B4-BE49-F238E27FC236}">
                  <a16:creationId xmlns:a16="http://schemas.microsoft.com/office/drawing/2014/main" id="{327D3AF5-3A7D-9DD9-1B12-589C81D9431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759476" y="7711976"/>
              <a:ext cx="1241524" cy="1241524"/>
            </a:xfrm>
            <a:prstGeom prst="rect">
              <a:avLst/>
            </a:prstGeom>
          </p:spPr>
        </p:pic>
        <p:pic>
          <p:nvPicPr>
            <p:cNvPr id="18" name="Gráfico 17" descr="Nómina con relleno sólido">
              <a:extLst>
                <a:ext uri="{FF2B5EF4-FFF2-40B4-BE49-F238E27FC236}">
                  <a16:creationId xmlns:a16="http://schemas.microsoft.com/office/drawing/2014/main" id="{ACF33010-DEE4-E929-DDFB-D2581FEDF0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0776069" y="7434868"/>
              <a:ext cx="1415931" cy="1415931"/>
            </a:xfrm>
            <a:prstGeom prst="rect">
              <a:avLst/>
            </a:prstGeom>
          </p:spPr>
        </p:pic>
        <p:pic>
          <p:nvPicPr>
            <p:cNvPr id="16" name="Gráfico 15" descr="Corazón con pulso con relleno sólido">
              <a:extLst>
                <a:ext uri="{FF2B5EF4-FFF2-40B4-BE49-F238E27FC236}">
                  <a16:creationId xmlns:a16="http://schemas.microsoft.com/office/drawing/2014/main" id="{96D1120A-739A-5F17-8808-D37A880A78A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590799" y="7503546"/>
              <a:ext cx="1498597" cy="1498597"/>
            </a:xfrm>
            <a:prstGeom prst="rect">
              <a:avLst/>
            </a:prstGeom>
          </p:spPr>
        </p:pic>
      </p:grpSp>
      <p:sp>
        <p:nvSpPr>
          <p:cNvPr id="2" name="Freeform 2">
            <a:extLst>
              <a:ext uri="{FF2B5EF4-FFF2-40B4-BE49-F238E27FC236}">
                <a16:creationId xmlns:a16="http://schemas.microsoft.com/office/drawing/2014/main" id="{34EDC592-14AE-8FCB-E15A-B385AC6AEF84}"/>
              </a:ext>
            </a:extLst>
          </p:cNvPr>
          <p:cNvSpPr/>
          <p:nvPr/>
        </p:nvSpPr>
        <p:spPr>
          <a:xfrm rot="-1377480">
            <a:off x="12570198" y="4747714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-5972" r="-5972"/>
            </a:stretch>
          </a:blipFill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8481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1FB09-4E0D-C620-9A5C-F1F01EB65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AFF4572B-123E-99FE-52E2-E36A56B588AD}"/>
              </a:ext>
            </a:extLst>
          </p:cNvPr>
          <p:cNvSpPr txBox="1"/>
          <p:nvPr/>
        </p:nvSpPr>
        <p:spPr>
          <a:xfrm>
            <a:off x="1028700" y="1095295"/>
            <a:ext cx="12382500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Principales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riesgos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de la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Seguridad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Social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34628DD-8593-8630-0922-85C4A98472F0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0F75A21-1649-9D42-52B5-F571D12635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grpSp>
        <p:nvGrpSpPr>
          <p:cNvPr id="27" name="Grupo 26">
            <a:extLst>
              <a:ext uri="{FF2B5EF4-FFF2-40B4-BE49-F238E27FC236}">
                <a16:creationId xmlns:a16="http://schemas.microsoft.com/office/drawing/2014/main" id="{698FA76A-5032-54E6-1D3D-7BF61AEE6803}"/>
              </a:ext>
            </a:extLst>
          </p:cNvPr>
          <p:cNvGrpSpPr/>
          <p:nvPr/>
        </p:nvGrpSpPr>
        <p:grpSpPr>
          <a:xfrm>
            <a:off x="1606679" y="2193815"/>
            <a:ext cx="11652121" cy="7086065"/>
            <a:chOff x="1606679" y="2193815"/>
            <a:chExt cx="11652121" cy="7086065"/>
          </a:xfrm>
        </p:grpSpPr>
        <p:graphicFrame>
          <p:nvGraphicFramePr>
            <p:cNvPr id="21" name="Diagrama 20">
              <a:extLst>
                <a:ext uri="{FF2B5EF4-FFF2-40B4-BE49-F238E27FC236}">
                  <a16:creationId xmlns:a16="http://schemas.microsoft.com/office/drawing/2014/main" id="{C2189EBA-BE29-8FBB-7699-B28864AA2336}"/>
                </a:ext>
              </a:extLst>
            </p:cNvPr>
            <p:cNvGraphicFramePr/>
            <p:nvPr/>
          </p:nvGraphicFramePr>
          <p:xfrm>
            <a:off x="1606679" y="2193815"/>
            <a:ext cx="11652121" cy="321319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7" name="Gráfico 6" descr="Mujer con bastón con relleno sólido">
              <a:extLst>
                <a:ext uri="{FF2B5EF4-FFF2-40B4-BE49-F238E27FC236}">
                  <a16:creationId xmlns:a16="http://schemas.microsoft.com/office/drawing/2014/main" id="{7014FB80-AFB9-5D28-2072-98848E3479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67000" y="3695700"/>
              <a:ext cx="1670685" cy="1670685"/>
            </a:xfrm>
            <a:prstGeom prst="rect">
              <a:avLst/>
            </a:prstGeom>
          </p:spPr>
        </p:pic>
        <p:pic>
          <p:nvPicPr>
            <p:cNvPr id="9" name="Gráfico 8" descr="Persona en silla de ruedas con relleno sólido">
              <a:extLst>
                <a:ext uri="{FF2B5EF4-FFF2-40B4-BE49-F238E27FC236}">
                  <a16:creationId xmlns:a16="http://schemas.microsoft.com/office/drawing/2014/main" id="{A93BC32F-73B7-0733-98F9-125553B4750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93503" y="3771900"/>
              <a:ext cx="1627347" cy="1627347"/>
            </a:xfrm>
            <a:prstGeom prst="rect">
              <a:avLst/>
            </a:prstGeom>
          </p:spPr>
        </p:pic>
        <p:pic>
          <p:nvPicPr>
            <p:cNvPr id="14" name="Gráfico 13" descr="Ramo de flores con relleno sólido">
              <a:extLst>
                <a:ext uri="{FF2B5EF4-FFF2-40B4-BE49-F238E27FC236}">
                  <a16:creationId xmlns:a16="http://schemas.microsoft.com/office/drawing/2014/main" id="{03FBCED3-D028-76E8-25D8-27BEE2795A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679220" y="3848100"/>
              <a:ext cx="1360380" cy="1360380"/>
            </a:xfrm>
            <a:prstGeom prst="rect">
              <a:avLst/>
            </a:prstGeom>
          </p:spPr>
        </p:pic>
        <p:graphicFrame>
          <p:nvGraphicFramePr>
            <p:cNvPr id="23" name="Diagrama 22">
              <a:extLst>
                <a:ext uri="{FF2B5EF4-FFF2-40B4-BE49-F238E27FC236}">
                  <a16:creationId xmlns:a16="http://schemas.microsoft.com/office/drawing/2014/main" id="{5C531F78-EC8A-CA88-AB9A-F8FD5B994F67}"/>
                </a:ext>
              </a:extLst>
            </p:cNvPr>
            <p:cNvGraphicFramePr/>
            <p:nvPr/>
          </p:nvGraphicFramePr>
          <p:xfrm>
            <a:off x="1606679" y="5836093"/>
            <a:ext cx="11652121" cy="344378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1" r:lo="rId12" r:qs="rId13" r:cs="rId14"/>
            </a:graphicData>
          </a:graphic>
        </p:graphicFrame>
        <p:pic>
          <p:nvPicPr>
            <p:cNvPr id="20" name="Gráfico 19" descr="salud y seguridad con relleno sólido">
              <a:extLst>
                <a:ext uri="{FF2B5EF4-FFF2-40B4-BE49-F238E27FC236}">
                  <a16:creationId xmlns:a16="http://schemas.microsoft.com/office/drawing/2014/main" id="{4DF10509-4D3D-E4F4-128C-70AB9378C38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759476" y="7711976"/>
              <a:ext cx="1241524" cy="1241524"/>
            </a:xfrm>
            <a:prstGeom prst="rect">
              <a:avLst/>
            </a:prstGeom>
          </p:spPr>
        </p:pic>
        <p:pic>
          <p:nvPicPr>
            <p:cNvPr id="18" name="Gráfico 17" descr="Nómina con relleno sólido">
              <a:extLst>
                <a:ext uri="{FF2B5EF4-FFF2-40B4-BE49-F238E27FC236}">
                  <a16:creationId xmlns:a16="http://schemas.microsoft.com/office/drawing/2014/main" id="{76B8C8AF-099D-A25A-62F7-75E9743D618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0776069" y="7434868"/>
              <a:ext cx="1415931" cy="1415931"/>
            </a:xfrm>
            <a:prstGeom prst="rect">
              <a:avLst/>
            </a:prstGeom>
          </p:spPr>
        </p:pic>
        <p:pic>
          <p:nvPicPr>
            <p:cNvPr id="16" name="Gráfico 15" descr="Corazón con pulso con relleno sólido">
              <a:extLst>
                <a:ext uri="{FF2B5EF4-FFF2-40B4-BE49-F238E27FC236}">
                  <a16:creationId xmlns:a16="http://schemas.microsoft.com/office/drawing/2014/main" id="{4068F969-EC23-A451-64F5-71A17AE026A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590799" y="7503546"/>
              <a:ext cx="1498597" cy="1498597"/>
            </a:xfrm>
            <a:prstGeom prst="rect">
              <a:avLst/>
            </a:prstGeom>
          </p:spPr>
        </p:pic>
      </p:grpSp>
      <p:sp>
        <p:nvSpPr>
          <p:cNvPr id="4" name="Elipse 3">
            <a:extLst>
              <a:ext uri="{FF2B5EF4-FFF2-40B4-BE49-F238E27FC236}">
                <a16:creationId xmlns:a16="http://schemas.microsoft.com/office/drawing/2014/main" id="{165052C0-C720-8193-F433-BBED8DC23CA5}"/>
              </a:ext>
            </a:extLst>
          </p:cNvPr>
          <p:cNvSpPr/>
          <p:nvPr/>
        </p:nvSpPr>
        <p:spPr>
          <a:xfrm>
            <a:off x="1191945" y="2141449"/>
            <a:ext cx="4168677" cy="3443787"/>
          </a:xfrm>
          <a:prstGeom prst="ellipse">
            <a:avLst/>
          </a:prstGeom>
          <a:noFill/>
          <a:ln w="1301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F3888D95-8204-0777-343C-685214CD157C}"/>
              </a:ext>
            </a:extLst>
          </p:cNvPr>
          <p:cNvSpPr/>
          <p:nvPr/>
        </p:nvSpPr>
        <p:spPr>
          <a:xfrm>
            <a:off x="1241523" y="5981700"/>
            <a:ext cx="4168677" cy="3443787"/>
          </a:xfrm>
          <a:prstGeom prst="ellipse">
            <a:avLst/>
          </a:prstGeom>
          <a:noFill/>
          <a:ln w="1301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B2292C8C-7132-A78F-949F-66A6680875F0}"/>
              </a:ext>
            </a:extLst>
          </p:cNvPr>
          <p:cNvSpPr/>
          <p:nvPr/>
        </p:nvSpPr>
        <p:spPr>
          <a:xfrm rot="-1377480">
            <a:off x="12389162" y="4667821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-5972" r="-5972"/>
            </a:stretch>
          </a:blipFill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7716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906079" y="-588962"/>
            <a:ext cx="14516910" cy="12888933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028700" y="4772016"/>
            <a:ext cx="7505700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RIESGO DE VEJEZ:</a:t>
            </a:r>
          </a:p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El Seguro de 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pensiones</a:t>
            </a:r>
            <a:endParaRPr lang="en-US" sz="4800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B9FE0C-F29E-4A3C-A73C-440963FD1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506024"/>
            <a:ext cx="6245425" cy="10570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4A9E5-C68B-B170-6524-61376273C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8701384-71EF-74BE-A477-A6D3C9B85B2A}"/>
              </a:ext>
            </a:extLst>
          </p:cNvPr>
          <p:cNvSpPr/>
          <p:nvPr/>
        </p:nvSpPr>
        <p:spPr>
          <a:xfrm rot="-1377480">
            <a:off x="12554263" y="4151900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892409FE-46AD-8E9D-CA3F-F898A4C6BA86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El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riesgo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de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vejez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DE546632-DBB8-E4B8-4FC0-78DF29B07465}"/>
              </a:ext>
            </a:extLst>
          </p:cNvPr>
          <p:cNvSpPr txBox="1"/>
          <p:nvPr/>
        </p:nvSpPr>
        <p:spPr>
          <a:xfrm>
            <a:off x="1028699" y="2654036"/>
            <a:ext cx="12306301" cy="3949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Llegará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un día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en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que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todos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vamos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a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parar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trabajar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</a:p>
          <a:p>
            <a:pPr algn="l">
              <a:lnSpc>
                <a:spcPts val="2800"/>
              </a:lnSpc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457200" indent="-4572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La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aspiración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espontánea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es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tener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ingresos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parececidos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que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en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nuestra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vida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active</a:t>
            </a:r>
          </a:p>
          <a:p>
            <a:pPr marL="457200" indent="-4572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914400" lvl="1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Mantener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la Calidad de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vida</a:t>
            </a: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914400" lvl="1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Cuáles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van a ser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nuestras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fuentes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ingreso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en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adelante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?</a:t>
            </a: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81598BB-1F75-33F6-8DC3-04E425703730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E9B51A5-B41C-F7E4-49F3-5C94DA24B4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78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8CB60-79A1-BFD3-07CB-D292338DE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DDCBE5BB-2201-8360-827C-7C35A971D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4" t="6655" r="4945" b="5911"/>
          <a:stretch>
            <a:fillRect/>
          </a:stretch>
        </p:blipFill>
        <p:spPr>
          <a:xfrm>
            <a:off x="3429000" y="1647975"/>
            <a:ext cx="8868869" cy="7695048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341E0B25-0DA0-9E4E-9D94-DEC9CD6570FA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El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sistema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multipilar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DF9F7F8-5F81-2A10-B611-F04F63BD32E4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957F590-B3EF-1080-767A-738029683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5A5F7116-3447-6C12-815C-C68BD0429A2B}"/>
              </a:ext>
            </a:extLst>
          </p:cNvPr>
          <p:cNvSpPr/>
          <p:nvPr/>
        </p:nvSpPr>
        <p:spPr>
          <a:xfrm rot="-1377480">
            <a:off x="12401863" y="4532901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972" r="-5972"/>
            </a:stretch>
          </a:blipFill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4497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18561-F83D-7B2F-D473-F1A06FC54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210FF98A-74D4-D989-0560-40D87E840A1F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El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sistema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multipilar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260F8FE-8C5C-52E2-95CB-C8AAD4730328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90E8785-573A-D215-353E-A8F444BD8A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DE38E71-9299-6D71-F24B-EDEF144B0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" t="4111" r="5962" b="16564"/>
          <a:stretch>
            <a:fillRect/>
          </a:stretch>
        </p:blipFill>
        <p:spPr>
          <a:xfrm>
            <a:off x="1066800" y="1943100"/>
            <a:ext cx="12893040" cy="7934178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07190499-21F5-F50A-A308-DC24541C41C6}"/>
              </a:ext>
            </a:extLst>
          </p:cNvPr>
          <p:cNvSpPr/>
          <p:nvPr/>
        </p:nvSpPr>
        <p:spPr>
          <a:xfrm rot="-1377480">
            <a:off x="12554263" y="4456700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972" r="-5972"/>
            </a:stretch>
          </a:blipFill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5312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363</Words>
  <Application>Microsoft Office PowerPoint</Application>
  <PresentationFormat>Personalizado</PresentationFormat>
  <Paragraphs>71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BR Omny Bold</vt:lpstr>
      <vt:lpstr>BR Omny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Glocal 2026 slide deck</dc:title>
  <dc:creator>Mauricio Jesus Mena Flores</dc:creator>
  <cp:lastModifiedBy>LEONARDO VELEZ</cp:lastModifiedBy>
  <cp:revision>16</cp:revision>
  <dcterms:created xsi:type="dcterms:W3CDTF">2006-08-16T00:00:00Z</dcterms:created>
  <dcterms:modified xsi:type="dcterms:W3CDTF">2026-05-28T14:13:01Z</dcterms:modified>
  <dc:identifier>DAHIRUlVREM</dc:identifier>
</cp:coreProperties>
</file>