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25"/>
  </p:notesMasterIdLst>
  <p:sldIdLst>
    <p:sldId id="279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80" r:id="rId18"/>
    <p:sldId id="271" r:id="rId19"/>
    <p:sldId id="272" r:id="rId20"/>
    <p:sldId id="273" r:id="rId21"/>
    <p:sldId id="275" r:id="rId22"/>
    <p:sldId id="276" r:id="rId23"/>
    <p:sldId id="277" r:id="rId24"/>
  </p:sldIdLst>
  <p:sldSz cx="12192000" cy="6858000"/>
  <p:notesSz cx="6858000" cy="9144000"/>
  <p:embeddedFontLst>
    <p:embeddedFont>
      <p:font typeface="Inter" panose="02000503000000020004" pitchFamily="2" charset="0"/>
      <p:regular r:id="rId26"/>
      <p:bold r:id="rId27"/>
      <p:italic r:id="rId28"/>
      <p:boldItalic r:id="rId29"/>
    </p:embeddedFont>
    <p:embeddedFont>
      <p:font typeface="Inter SemiBold" panose="02000503000000020004" pitchFamily="2" charset="0"/>
      <p:regular r:id="rId30"/>
      <p:bold r:id="rId31"/>
      <p:italic r:id="rId32"/>
      <p:boldItalic r:id="rId33"/>
    </p:embeddedFont>
    <p:embeddedFont>
      <p:font typeface="Poppins" pitchFamily="2" charset="77"/>
      <p:regular r:id="rId34"/>
      <p:bold r:id="rId35"/>
      <p:italic r:id="rId36"/>
      <p:boldItalic r:id="rId37"/>
    </p:embeddedFont>
    <p:embeddedFont>
      <p:font typeface="Poppins Medium" panose="00000600000000000000" pitchFamily="2" charset="77"/>
      <p:regular r:id="rId38"/>
      <p:bold r:id="rId39"/>
      <p:italic r:id="rId40"/>
      <p:boldItalic r:id="rId41"/>
    </p:embeddedFont>
    <p:embeddedFont>
      <p:font typeface="Poppins SemiBold" panose="00000700000000000000" pitchFamily="2" charset="77"/>
      <p:regular r:id="rId42"/>
      <p:bold r:id="rId43"/>
      <p:italic r:id="rId44"/>
      <p:boldItalic r:id="rId4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B753361-599A-1A4D-BD83-C6BCC857F648}" v="15" dt="2026-06-02T20:29:33.98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66"/>
    <p:restoredTop sz="94678"/>
  </p:normalViewPr>
  <p:slideViewPr>
    <p:cSldViewPr snapToGrid="0">
      <p:cViewPr varScale="1">
        <p:scale>
          <a:sx n="135" d="100"/>
          <a:sy n="135" d="100"/>
        </p:scale>
        <p:origin x="208" y="5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9" Type="http://schemas.openxmlformats.org/officeDocument/2006/relationships/font" Target="fonts/font14.fntdata"/><Relationship Id="rId21" Type="http://schemas.openxmlformats.org/officeDocument/2006/relationships/slide" Target="slides/slide20.xml"/><Relationship Id="rId34" Type="http://schemas.openxmlformats.org/officeDocument/2006/relationships/font" Target="fonts/font9.fntdata"/><Relationship Id="rId42" Type="http://schemas.openxmlformats.org/officeDocument/2006/relationships/font" Target="fonts/font17.fntdata"/><Relationship Id="rId47" Type="http://schemas.openxmlformats.org/officeDocument/2006/relationships/viewProps" Target="viewProps.xml"/><Relationship Id="rId50" Type="http://schemas.microsoft.com/office/2016/11/relationships/changesInfo" Target="changesInfos/changesInfo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4.fntdata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7.fntdata"/><Relationship Id="rId37" Type="http://schemas.openxmlformats.org/officeDocument/2006/relationships/font" Target="fonts/font12.fntdata"/><Relationship Id="rId40" Type="http://schemas.openxmlformats.org/officeDocument/2006/relationships/font" Target="fonts/font15.fntdata"/><Relationship Id="rId45" Type="http://schemas.openxmlformats.org/officeDocument/2006/relationships/font" Target="fonts/font20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4" Type="http://schemas.openxmlformats.org/officeDocument/2006/relationships/font" Target="fonts/font1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Relationship Id="rId43" Type="http://schemas.openxmlformats.org/officeDocument/2006/relationships/font" Target="fonts/font18.fntdata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microsoft.com/office/2015/10/relationships/revisionInfo" Target="revisionInfo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38" Type="http://schemas.openxmlformats.org/officeDocument/2006/relationships/font" Target="fonts/font13.fntdata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font" Target="fonts/font1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fredo Dominguez" userId="0104da5e3a27366b" providerId="LiveId" clId="{197B9448-5589-5447-B854-B83F52B83B2A}"/>
    <pc:docChg chg="undo custSel addSld delSld modSld sldOrd">
      <pc:chgData name="Alfredo Dominguez" userId="0104da5e3a27366b" providerId="LiveId" clId="{197B9448-5589-5447-B854-B83F52B83B2A}" dt="2026-06-02T20:30:04.262" v="314" actId="1076"/>
      <pc:docMkLst>
        <pc:docMk/>
      </pc:docMkLst>
      <pc:sldChg chg="modSp mod">
        <pc:chgData name="Alfredo Dominguez" userId="0104da5e3a27366b" providerId="LiveId" clId="{197B9448-5589-5447-B854-B83F52B83B2A}" dt="2026-06-02T20:29:01.271" v="264" actId="790"/>
        <pc:sldMkLst>
          <pc:docMk/>
          <pc:sldMk cId="0" sldId="256"/>
        </pc:sldMkLst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56"/>
            <ac:spMk id="86" creationId="{00000000-0000-0000-0000-000000000000}"/>
          </ac:spMkLst>
        </pc:spChg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56"/>
            <ac:spMk id="87" creationId="{00000000-0000-0000-0000-000000000000}"/>
          </ac:spMkLst>
        </pc:spChg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56"/>
            <ac:spMk id="88" creationId="{00000000-0000-0000-0000-000000000000}"/>
          </ac:spMkLst>
        </pc:spChg>
      </pc:sldChg>
      <pc:sldChg chg="modSp mod">
        <pc:chgData name="Alfredo Dominguez" userId="0104da5e3a27366b" providerId="LiveId" clId="{197B9448-5589-5447-B854-B83F52B83B2A}" dt="2026-06-02T20:29:01.271" v="264" actId="790"/>
        <pc:sldMkLst>
          <pc:docMk/>
          <pc:sldMk cId="0" sldId="257"/>
        </pc:sldMkLst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57"/>
            <ac:spMk id="94" creationId="{00000000-0000-0000-0000-000000000000}"/>
          </ac:spMkLst>
        </pc:spChg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57"/>
            <ac:spMk id="95" creationId="{00000000-0000-0000-0000-000000000000}"/>
          </ac:spMkLst>
        </pc:spChg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57"/>
            <ac:spMk id="96" creationId="{00000000-0000-0000-0000-000000000000}"/>
          </ac:spMkLst>
        </pc:spChg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57"/>
            <ac:spMk id="97" creationId="{00000000-0000-0000-0000-000000000000}"/>
          </ac:spMkLst>
        </pc:spChg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57"/>
            <ac:spMk id="100" creationId="{00000000-0000-0000-0000-000000000000}"/>
          </ac:spMkLst>
        </pc:spChg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57"/>
            <ac:spMk id="101" creationId="{00000000-0000-0000-0000-000000000000}"/>
          </ac:spMkLst>
        </pc:spChg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57"/>
            <ac:spMk id="103" creationId="{00000000-0000-0000-0000-000000000000}"/>
          </ac:spMkLst>
        </pc:spChg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57"/>
            <ac:spMk id="104" creationId="{00000000-0000-0000-0000-000000000000}"/>
          </ac:spMkLst>
        </pc:spChg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57"/>
            <ac:spMk id="105" creationId="{00000000-0000-0000-0000-000000000000}"/>
          </ac:spMkLst>
        </pc:spChg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57"/>
            <ac:spMk id="107" creationId="{00000000-0000-0000-0000-000000000000}"/>
          </ac:spMkLst>
        </pc:spChg>
      </pc:sldChg>
      <pc:sldChg chg="addSp delSp modSp mod">
        <pc:chgData name="Alfredo Dominguez" userId="0104da5e3a27366b" providerId="LiveId" clId="{197B9448-5589-5447-B854-B83F52B83B2A}" dt="2026-06-02T20:29:01.271" v="264" actId="790"/>
        <pc:sldMkLst>
          <pc:docMk/>
          <pc:sldMk cId="0" sldId="258"/>
        </pc:sldMkLst>
        <pc:spChg chg="add del mod">
          <ac:chgData name="Alfredo Dominguez" userId="0104da5e3a27366b" providerId="LiveId" clId="{197B9448-5589-5447-B854-B83F52B83B2A}" dt="2026-06-02T17:50:30.356" v="93" actId="478"/>
          <ac:spMkLst>
            <pc:docMk/>
            <pc:sldMk cId="0" sldId="258"/>
            <ac:spMk id="2" creationId="{ED0B20D8-8AF8-FBD4-DA7C-AB55417C3350}"/>
          </ac:spMkLst>
        </pc:spChg>
        <pc:spChg chg="add 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58"/>
            <ac:spMk id="5" creationId="{8236B621-4DE0-BFFE-5CE3-2D86EBD14059}"/>
          </ac:spMkLst>
        </pc:spChg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58"/>
            <ac:spMk id="113" creationId="{00000000-0000-0000-0000-000000000000}"/>
          </ac:spMkLst>
        </pc:spChg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58"/>
            <ac:spMk id="114" creationId="{00000000-0000-0000-0000-000000000000}"/>
          </ac:spMkLst>
        </pc:spChg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58"/>
            <ac:spMk id="115" creationId="{00000000-0000-0000-0000-000000000000}"/>
          </ac:spMkLst>
        </pc:spChg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58"/>
            <ac:spMk id="116" creationId="{00000000-0000-0000-0000-000000000000}"/>
          </ac:spMkLst>
        </pc:spChg>
        <pc:spChg chg="del">
          <ac:chgData name="Alfredo Dominguez" userId="0104da5e3a27366b" providerId="LiveId" clId="{197B9448-5589-5447-B854-B83F52B83B2A}" dt="2026-06-02T19:17:04.440" v="203" actId="21"/>
          <ac:spMkLst>
            <pc:docMk/>
            <pc:sldMk cId="0" sldId="258"/>
            <ac:spMk id="118" creationId="{00000000-0000-0000-0000-000000000000}"/>
          </ac:spMkLst>
        </pc:spChg>
        <pc:picChg chg="add mod modCrop">
          <ac:chgData name="Alfredo Dominguez" userId="0104da5e3a27366b" providerId="LiveId" clId="{197B9448-5589-5447-B854-B83F52B83B2A}" dt="2026-06-02T19:19:47.055" v="212" actId="1036"/>
          <ac:picMkLst>
            <pc:docMk/>
            <pc:sldMk cId="0" sldId="258"/>
            <ac:picMk id="4" creationId="{CB0F6D7A-47B2-2333-3AE3-7CE2AD7E5246}"/>
          </ac:picMkLst>
        </pc:picChg>
        <pc:picChg chg="del">
          <ac:chgData name="Alfredo Dominguez" userId="0104da5e3a27366b" providerId="LiveId" clId="{197B9448-5589-5447-B854-B83F52B83B2A}" dt="2026-06-02T19:12:54.607" v="96" actId="478"/>
          <ac:picMkLst>
            <pc:docMk/>
            <pc:sldMk cId="0" sldId="258"/>
            <ac:picMk id="117" creationId="{00000000-0000-0000-0000-000000000000}"/>
          </ac:picMkLst>
        </pc:picChg>
      </pc:sldChg>
      <pc:sldChg chg="modSp mod">
        <pc:chgData name="Alfredo Dominguez" userId="0104da5e3a27366b" providerId="LiveId" clId="{197B9448-5589-5447-B854-B83F52B83B2A}" dt="2026-06-02T20:29:01.271" v="264" actId="790"/>
        <pc:sldMkLst>
          <pc:docMk/>
          <pc:sldMk cId="0" sldId="259"/>
        </pc:sldMkLst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59"/>
            <ac:spMk id="130" creationId="{00000000-0000-0000-0000-000000000000}"/>
          </ac:spMkLst>
        </pc:spChg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59"/>
            <ac:spMk id="131" creationId="{00000000-0000-0000-0000-000000000000}"/>
          </ac:spMkLst>
        </pc:spChg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59"/>
            <ac:spMk id="133" creationId="{00000000-0000-0000-0000-000000000000}"/>
          </ac:spMkLst>
        </pc:spChg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59"/>
            <ac:spMk id="134" creationId="{00000000-0000-0000-0000-000000000000}"/>
          </ac:spMkLst>
        </pc:spChg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59"/>
            <ac:spMk id="136" creationId="{00000000-0000-0000-0000-000000000000}"/>
          </ac:spMkLst>
        </pc:spChg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59"/>
            <ac:spMk id="137" creationId="{00000000-0000-0000-0000-000000000000}"/>
          </ac:spMkLst>
        </pc:spChg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59"/>
            <ac:spMk id="141" creationId="{00000000-0000-0000-0000-000000000000}"/>
          </ac:spMkLst>
        </pc:spChg>
      </pc:sldChg>
      <pc:sldChg chg="addSp delSp modSp mod">
        <pc:chgData name="Alfredo Dominguez" userId="0104da5e3a27366b" providerId="LiveId" clId="{197B9448-5589-5447-B854-B83F52B83B2A}" dt="2026-06-02T20:29:01.271" v="264" actId="790"/>
        <pc:sldMkLst>
          <pc:docMk/>
          <pc:sldMk cId="0" sldId="260"/>
        </pc:sldMkLst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60"/>
            <ac:spMk id="147" creationId="{00000000-0000-0000-0000-000000000000}"/>
          </ac:spMkLst>
        </pc:spChg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60"/>
            <ac:spMk id="148" creationId="{00000000-0000-0000-0000-000000000000}"/>
          </ac:spMkLst>
        </pc:spChg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60"/>
            <ac:spMk id="149" creationId="{00000000-0000-0000-0000-000000000000}"/>
          </ac:spMkLst>
        </pc:spChg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60"/>
            <ac:spMk id="150" creationId="{00000000-0000-0000-0000-000000000000}"/>
          </ac:spMkLst>
        </pc:spChg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60"/>
            <ac:spMk id="157" creationId="{00000000-0000-0000-0000-000000000000}"/>
          </ac:spMkLst>
        </pc:spChg>
        <pc:picChg chg="add mod modCrop">
          <ac:chgData name="Alfredo Dominguez" userId="0104da5e3a27366b" providerId="LiveId" clId="{197B9448-5589-5447-B854-B83F52B83B2A}" dt="2026-06-02T19:21:55.007" v="228" actId="1076"/>
          <ac:picMkLst>
            <pc:docMk/>
            <pc:sldMk cId="0" sldId="260"/>
            <ac:picMk id="2" creationId="{B82A7A88-7CC3-7A83-314A-FAFA6995F626}"/>
          </ac:picMkLst>
        </pc:picChg>
        <pc:picChg chg="add mod">
          <ac:chgData name="Alfredo Dominguez" userId="0104da5e3a27366b" providerId="LiveId" clId="{197B9448-5589-5447-B854-B83F52B83B2A}" dt="2026-06-02T19:21:48.565" v="225" actId="1076"/>
          <ac:picMkLst>
            <pc:docMk/>
            <pc:sldMk cId="0" sldId="260"/>
            <ac:picMk id="3" creationId="{DAB6555C-AA89-240B-1A8B-1103D4E81E75}"/>
          </ac:picMkLst>
        </pc:picChg>
        <pc:picChg chg="del">
          <ac:chgData name="Alfredo Dominguez" userId="0104da5e3a27366b" providerId="LiveId" clId="{197B9448-5589-5447-B854-B83F52B83B2A}" dt="2026-06-02T19:21:01.788" v="216" actId="21"/>
          <ac:picMkLst>
            <pc:docMk/>
            <pc:sldMk cId="0" sldId="260"/>
            <ac:picMk id="154" creationId="{00000000-0000-0000-0000-000000000000}"/>
          </ac:picMkLst>
        </pc:picChg>
        <pc:picChg chg="del">
          <ac:chgData name="Alfredo Dominguez" userId="0104da5e3a27366b" providerId="LiveId" clId="{197B9448-5589-5447-B854-B83F52B83B2A}" dt="2026-06-02T19:17:32.335" v="206" actId="478"/>
          <ac:picMkLst>
            <pc:docMk/>
            <pc:sldMk cId="0" sldId="260"/>
            <ac:picMk id="155" creationId="{00000000-0000-0000-0000-000000000000}"/>
          </ac:picMkLst>
        </pc:picChg>
      </pc:sldChg>
      <pc:sldChg chg="addSp delSp modSp mod">
        <pc:chgData name="Alfredo Dominguez" userId="0104da5e3a27366b" providerId="LiveId" clId="{197B9448-5589-5447-B854-B83F52B83B2A}" dt="2026-06-02T20:29:01.271" v="264" actId="790"/>
        <pc:sldMkLst>
          <pc:docMk/>
          <pc:sldMk cId="0" sldId="261"/>
        </pc:sldMkLst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61"/>
            <ac:spMk id="162" creationId="{00000000-0000-0000-0000-000000000000}"/>
          </ac:spMkLst>
        </pc:spChg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61"/>
            <ac:spMk id="164" creationId="{00000000-0000-0000-0000-000000000000}"/>
          </ac:spMkLst>
        </pc:spChg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61"/>
            <ac:spMk id="165" creationId="{00000000-0000-0000-0000-000000000000}"/>
          </ac:spMkLst>
        </pc:spChg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61"/>
            <ac:spMk id="166" creationId="{00000000-0000-0000-0000-000000000000}"/>
          </ac:spMkLst>
        </pc:spChg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61"/>
            <ac:spMk id="167" creationId="{00000000-0000-0000-0000-000000000000}"/>
          </ac:spMkLst>
        </pc:spChg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61"/>
            <ac:spMk id="168" creationId="{00000000-0000-0000-0000-000000000000}"/>
          </ac:spMkLst>
        </pc:spChg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61"/>
            <ac:spMk id="169" creationId="{00000000-0000-0000-0000-000000000000}"/>
          </ac:spMkLst>
        </pc:spChg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61"/>
            <ac:spMk id="170" creationId="{00000000-0000-0000-0000-000000000000}"/>
          </ac:spMkLst>
        </pc:spChg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61"/>
            <ac:spMk id="171" creationId="{00000000-0000-0000-0000-000000000000}"/>
          </ac:spMkLst>
        </pc:spChg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61"/>
            <ac:spMk id="172" creationId="{00000000-0000-0000-0000-000000000000}"/>
          </ac:spMkLst>
        </pc:spChg>
        <pc:picChg chg="add mod">
          <ac:chgData name="Alfredo Dominguez" userId="0104da5e3a27366b" providerId="LiveId" clId="{197B9448-5589-5447-B854-B83F52B83B2A}" dt="2026-06-02T19:59:17.360" v="243" actId="1076"/>
          <ac:picMkLst>
            <pc:docMk/>
            <pc:sldMk cId="0" sldId="261"/>
            <ac:picMk id="2" creationId="{63E18B01-2501-AFFC-DB9C-1E70F9683902}"/>
          </ac:picMkLst>
        </pc:picChg>
        <pc:picChg chg="del">
          <ac:chgData name="Alfredo Dominguez" userId="0104da5e3a27366b" providerId="LiveId" clId="{197B9448-5589-5447-B854-B83F52B83B2A}" dt="2026-06-02T19:17:57.349" v="207" actId="478"/>
          <ac:picMkLst>
            <pc:docMk/>
            <pc:sldMk cId="0" sldId="261"/>
            <ac:picMk id="163" creationId="{00000000-0000-0000-0000-000000000000}"/>
          </ac:picMkLst>
        </pc:picChg>
      </pc:sldChg>
      <pc:sldChg chg="modSp mod">
        <pc:chgData name="Alfredo Dominguez" userId="0104da5e3a27366b" providerId="LiveId" clId="{197B9448-5589-5447-B854-B83F52B83B2A}" dt="2026-06-02T20:29:01.271" v="264" actId="790"/>
        <pc:sldMkLst>
          <pc:docMk/>
          <pc:sldMk cId="0" sldId="262"/>
        </pc:sldMkLst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62"/>
            <ac:spMk id="179" creationId="{00000000-0000-0000-0000-000000000000}"/>
          </ac:spMkLst>
        </pc:spChg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62"/>
            <ac:spMk id="180" creationId="{00000000-0000-0000-0000-000000000000}"/>
          </ac:spMkLst>
        </pc:spChg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62"/>
            <ac:spMk id="181" creationId="{00000000-0000-0000-0000-000000000000}"/>
          </ac:spMkLst>
        </pc:spChg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62"/>
            <ac:spMk id="182" creationId="{00000000-0000-0000-0000-000000000000}"/>
          </ac:spMkLst>
        </pc:spChg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62"/>
            <ac:spMk id="183" creationId="{00000000-0000-0000-0000-000000000000}"/>
          </ac:spMkLst>
        </pc:spChg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62"/>
            <ac:spMk id="184" creationId="{00000000-0000-0000-0000-000000000000}"/>
          </ac:spMkLst>
        </pc:spChg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62"/>
            <ac:spMk id="187" creationId="{00000000-0000-0000-0000-000000000000}"/>
          </ac:spMkLst>
        </pc:spChg>
      </pc:sldChg>
      <pc:sldChg chg="modSp mod">
        <pc:chgData name="Alfredo Dominguez" userId="0104da5e3a27366b" providerId="LiveId" clId="{197B9448-5589-5447-B854-B83F52B83B2A}" dt="2026-06-02T20:29:01.271" v="264" actId="790"/>
        <pc:sldMkLst>
          <pc:docMk/>
          <pc:sldMk cId="0" sldId="263"/>
        </pc:sldMkLst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63"/>
            <ac:spMk id="193" creationId="{00000000-0000-0000-0000-000000000000}"/>
          </ac:spMkLst>
        </pc:spChg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63"/>
            <ac:spMk id="194" creationId="{00000000-0000-0000-0000-000000000000}"/>
          </ac:spMkLst>
        </pc:spChg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63"/>
            <ac:spMk id="195" creationId="{00000000-0000-0000-0000-000000000000}"/>
          </ac:spMkLst>
        </pc:spChg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63"/>
            <ac:spMk id="196" creationId="{00000000-0000-0000-0000-000000000000}"/>
          </ac:spMkLst>
        </pc:spChg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63"/>
            <ac:spMk id="198" creationId="{00000000-0000-0000-0000-000000000000}"/>
          </ac:spMkLst>
        </pc:spChg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63"/>
            <ac:spMk id="201" creationId="{00000000-0000-0000-0000-000000000000}"/>
          </ac:spMkLst>
        </pc:spChg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63"/>
            <ac:spMk id="202" creationId="{00000000-0000-0000-0000-000000000000}"/>
          </ac:spMkLst>
        </pc:spChg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63"/>
            <ac:spMk id="203" creationId="{00000000-0000-0000-0000-000000000000}"/>
          </ac:spMkLst>
        </pc:spChg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63"/>
            <ac:spMk id="204" creationId="{00000000-0000-0000-0000-000000000000}"/>
          </ac:spMkLst>
        </pc:spChg>
      </pc:sldChg>
      <pc:sldChg chg="modSp mod">
        <pc:chgData name="Alfredo Dominguez" userId="0104da5e3a27366b" providerId="LiveId" clId="{197B9448-5589-5447-B854-B83F52B83B2A}" dt="2026-06-02T20:29:01.271" v="264" actId="790"/>
        <pc:sldMkLst>
          <pc:docMk/>
          <pc:sldMk cId="0" sldId="264"/>
        </pc:sldMkLst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64"/>
            <ac:spMk id="215" creationId="{00000000-0000-0000-0000-000000000000}"/>
          </ac:spMkLst>
        </pc:spChg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64"/>
            <ac:spMk id="216" creationId="{00000000-0000-0000-0000-000000000000}"/>
          </ac:spMkLst>
        </pc:spChg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64"/>
            <ac:spMk id="217" creationId="{00000000-0000-0000-0000-000000000000}"/>
          </ac:spMkLst>
        </pc:spChg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64"/>
            <ac:spMk id="218" creationId="{00000000-0000-0000-0000-000000000000}"/>
          </ac:spMkLst>
        </pc:spChg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64"/>
            <ac:spMk id="219" creationId="{00000000-0000-0000-0000-000000000000}"/>
          </ac:spMkLst>
        </pc:spChg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64"/>
            <ac:spMk id="220" creationId="{00000000-0000-0000-0000-000000000000}"/>
          </ac:spMkLst>
        </pc:spChg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64"/>
            <ac:spMk id="221" creationId="{00000000-0000-0000-0000-000000000000}"/>
          </ac:spMkLst>
        </pc:spChg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64"/>
            <ac:spMk id="222" creationId="{00000000-0000-0000-0000-000000000000}"/>
          </ac:spMkLst>
        </pc:spChg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64"/>
            <ac:spMk id="227" creationId="{00000000-0000-0000-0000-000000000000}"/>
          </ac:spMkLst>
        </pc:spChg>
      </pc:sldChg>
      <pc:sldChg chg="modSp mod">
        <pc:chgData name="Alfredo Dominguez" userId="0104da5e3a27366b" providerId="LiveId" clId="{197B9448-5589-5447-B854-B83F52B83B2A}" dt="2026-06-02T20:29:01.271" v="264" actId="790"/>
        <pc:sldMkLst>
          <pc:docMk/>
          <pc:sldMk cId="0" sldId="265"/>
        </pc:sldMkLst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65"/>
            <ac:spMk id="235" creationId="{00000000-0000-0000-0000-000000000000}"/>
          </ac:spMkLst>
        </pc:spChg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65"/>
            <ac:spMk id="236" creationId="{00000000-0000-0000-0000-000000000000}"/>
          </ac:spMkLst>
        </pc:spChg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65"/>
            <ac:spMk id="238" creationId="{00000000-0000-0000-0000-000000000000}"/>
          </ac:spMkLst>
        </pc:spChg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65"/>
            <ac:spMk id="239" creationId="{00000000-0000-0000-0000-000000000000}"/>
          </ac:spMkLst>
        </pc:spChg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65"/>
            <ac:spMk id="245" creationId="{00000000-0000-0000-0000-000000000000}"/>
          </ac:spMkLst>
        </pc:spChg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65"/>
            <ac:spMk id="246" creationId="{00000000-0000-0000-0000-000000000000}"/>
          </ac:spMkLst>
        </pc:spChg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65"/>
            <ac:spMk id="249" creationId="{00000000-0000-0000-0000-000000000000}"/>
          </ac:spMkLst>
        </pc:spChg>
      </pc:sldChg>
      <pc:sldChg chg="modSp mod">
        <pc:chgData name="Alfredo Dominguez" userId="0104da5e3a27366b" providerId="LiveId" clId="{197B9448-5589-5447-B854-B83F52B83B2A}" dt="2026-06-02T20:29:01.271" v="264" actId="790"/>
        <pc:sldMkLst>
          <pc:docMk/>
          <pc:sldMk cId="0" sldId="266"/>
        </pc:sldMkLst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66"/>
            <ac:spMk id="256" creationId="{00000000-0000-0000-0000-000000000000}"/>
          </ac:spMkLst>
        </pc:spChg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66"/>
            <ac:spMk id="257" creationId="{00000000-0000-0000-0000-000000000000}"/>
          </ac:spMkLst>
        </pc:spChg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66"/>
            <ac:spMk id="258" creationId="{00000000-0000-0000-0000-000000000000}"/>
          </ac:spMkLst>
        </pc:spChg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66"/>
            <ac:spMk id="259" creationId="{00000000-0000-0000-0000-000000000000}"/>
          </ac:spMkLst>
        </pc:spChg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66"/>
            <ac:spMk id="260" creationId="{00000000-0000-0000-0000-000000000000}"/>
          </ac:spMkLst>
        </pc:spChg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66"/>
            <ac:spMk id="261" creationId="{00000000-0000-0000-0000-000000000000}"/>
          </ac:spMkLst>
        </pc:spChg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66"/>
            <ac:spMk id="264" creationId="{00000000-0000-0000-0000-000000000000}"/>
          </ac:spMkLst>
        </pc:spChg>
      </pc:sldChg>
      <pc:sldChg chg="modSp mod">
        <pc:chgData name="Alfredo Dominguez" userId="0104da5e3a27366b" providerId="LiveId" clId="{197B9448-5589-5447-B854-B83F52B83B2A}" dt="2026-06-02T20:29:01.271" v="264" actId="790"/>
        <pc:sldMkLst>
          <pc:docMk/>
          <pc:sldMk cId="0" sldId="267"/>
        </pc:sldMkLst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67"/>
            <ac:spMk id="270" creationId="{00000000-0000-0000-0000-000000000000}"/>
          </ac:spMkLst>
        </pc:spChg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67"/>
            <ac:spMk id="271" creationId="{00000000-0000-0000-0000-000000000000}"/>
          </ac:spMkLst>
        </pc:spChg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67"/>
            <ac:spMk id="272" creationId="{00000000-0000-0000-0000-000000000000}"/>
          </ac:spMkLst>
        </pc:spChg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67"/>
            <ac:spMk id="276" creationId="{00000000-0000-0000-0000-000000000000}"/>
          </ac:spMkLst>
        </pc:spChg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67"/>
            <ac:spMk id="277" creationId="{00000000-0000-0000-0000-000000000000}"/>
          </ac:spMkLst>
        </pc:spChg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67"/>
            <ac:spMk id="278" creationId="{00000000-0000-0000-0000-000000000000}"/>
          </ac:spMkLst>
        </pc:spChg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67"/>
            <ac:spMk id="281" creationId="{00000000-0000-0000-0000-000000000000}"/>
          </ac:spMkLst>
        </pc:spChg>
      </pc:sldChg>
      <pc:sldChg chg="modSp mod">
        <pc:chgData name="Alfredo Dominguez" userId="0104da5e3a27366b" providerId="LiveId" clId="{197B9448-5589-5447-B854-B83F52B83B2A}" dt="2026-06-02T20:29:01.271" v="264" actId="790"/>
        <pc:sldMkLst>
          <pc:docMk/>
          <pc:sldMk cId="0" sldId="268"/>
        </pc:sldMkLst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68"/>
            <ac:spMk id="288" creationId="{00000000-0000-0000-0000-000000000000}"/>
          </ac:spMkLst>
        </pc:spChg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68"/>
            <ac:spMk id="289" creationId="{00000000-0000-0000-0000-000000000000}"/>
          </ac:spMkLst>
        </pc:spChg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68"/>
            <ac:spMk id="290" creationId="{00000000-0000-0000-0000-000000000000}"/>
          </ac:spMkLst>
        </pc:spChg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68"/>
            <ac:spMk id="291" creationId="{00000000-0000-0000-0000-000000000000}"/>
          </ac:spMkLst>
        </pc:spChg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68"/>
            <ac:spMk id="292" creationId="{00000000-0000-0000-0000-000000000000}"/>
          </ac:spMkLst>
        </pc:spChg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68"/>
            <ac:spMk id="293" creationId="{00000000-0000-0000-0000-000000000000}"/>
          </ac:spMkLst>
        </pc:spChg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68"/>
            <ac:spMk id="295" creationId="{00000000-0000-0000-0000-000000000000}"/>
          </ac:spMkLst>
        </pc:spChg>
      </pc:sldChg>
      <pc:sldChg chg="modSp mod">
        <pc:chgData name="Alfredo Dominguez" userId="0104da5e3a27366b" providerId="LiveId" clId="{197B9448-5589-5447-B854-B83F52B83B2A}" dt="2026-06-02T20:29:01.271" v="264" actId="790"/>
        <pc:sldMkLst>
          <pc:docMk/>
          <pc:sldMk cId="0" sldId="269"/>
        </pc:sldMkLst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69"/>
            <ac:spMk id="301" creationId="{00000000-0000-0000-0000-000000000000}"/>
          </ac:spMkLst>
        </pc:spChg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69"/>
            <ac:spMk id="302" creationId="{00000000-0000-0000-0000-000000000000}"/>
          </ac:spMkLst>
        </pc:spChg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69"/>
            <ac:spMk id="303" creationId="{00000000-0000-0000-0000-000000000000}"/>
          </ac:spMkLst>
        </pc:spChg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69"/>
            <ac:spMk id="307" creationId="{00000000-0000-0000-0000-000000000000}"/>
          </ac:spMkLst>
        </pc:spChg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69"/>
            <ac:spMk id="308" creationId="{00000000-0000-0000-0000-000000000000}"/>
          </ac:spMkLst>
        </pc:spChg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69"/>
            <ac:spMk id="309" creationId="{00000000-0000-0000-0000-000000000000}"/>
          </ac:spMkLst>
        </pc:spChg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69"/>
            <ac:spMk id="312" creationId="{00000000-0000-0000-0000-000000000000}"/>
          </ac:spMkLst>
        </pc:spChg>
      </pc:sldChg>
      <pc:sldChg chg="modSp mod">
        <pc:chgData name="Alfredo Dominguez" userId="0104da5e3a27366b" providerId="LiveId" clId="{197B9448-5589-5447-B854-B83F52B83B2A}" dt="2026-06-02T20:29:01.271" v="264" actId="790"/>
        <pc:sldMkLst>
          <pc:docMk/>
          <pc:sldMk cId="0" sldId="270"/>
        </pc:sldMkLst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70"/>
            <ac:spMk id="321" creationId="{00000000-0000-0000-0000-000000000000}"/>
          </ac:spMkLst>
        </pc:spChg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70"/>
            <ac:spMk id="322" creationId="{00000000-0000-0000-0000-000000000000}"/>
          </ac:spMkLst>
        </pc:spChg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70"/>
            <ac:spMk id="324" creationId="{00000000-0000-0000-0000-000000000000}"/>
          </ac:spMkLst>
        </pc:spChg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70"/>
            <ac:spMk id="325" creationId="{00000000-0000-0000-0000-000000000000}"/>
          </ac:spMkLst>
        </pc:spChg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70"/>
            <ac:spMk id="327" creationId="{00000000-0000-0000-0000-000000000000}"/>
          </ac:spMkLst>
        </pc:spChg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70"/>
            <ac:spMk id="328" creationId="{00000000-0000-0000-0000-000000000000}"/>
          </ac:spMkLst>
        </pc:spChg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70"/>
            <ac:spMk id="332" creationId="{00000000-0000-0000-0000-000000000000}"/>
          </ac:spMkLst>
        </pc:spChg>
      </pc:sldChg>
      <pc:sldChg chg="modSp mod">
        <pc:chgData name="Alfredo Dominguez" userId="0104da5e3a27366b" providerId="LiveId" clId="{197B9448-5589-5447-B854-B83F52B83B2A}" dt="2026-06-02T20:29:01.271" v="264" actId="790"/>
        <pc:sldMkLst>
          <pc:docMk/>
          <pc:sldMk cId="0" sldId="271"/>
        </pc:sldMkLst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71"/>
            <ac:spMk id="340" creationId="{00000000-0000-0000-0000-000000000000}"/>
          </ac:spMkLst>
        </pc:spChg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71"/>
            <ac:spMk id="341" creationId="{00000000-0000-0000-0000-000000000000}"/>
          </ac:spMkLst>
        </pc:spChg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71"/>
            <ac:spMk id="342" creationId="{00000000-0000-0000-0000-000000000000}"/>
          </ac:spMkLst>
        </pc:spChg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71"/>
            <ac:spMk id="343" creationId="{00000000-0000-0000-0000-000000000000}"/>
          </ac:spMkLst>
        </pc:spChg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71"/>
            <ac:spMk id="344" creationId="{00000000-0000-0000-0000-000000000000}"/>
          </ac:spMkLst>
        </pc:spChg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71"/>
            <ac:spMk id="345" creationId="{00000000-0000-0000-0000-000000000000}"/>
          </ac:spMkLst>
        </pc:spChg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71"/>
            <ac:spMk id="348" creationId="{00000000-0000-0000-0000-000000000000}"/>
          </ac:spMkLst>
        </pc:spChg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71"/>
            <ac:spMk id="349" creationId="{00000000-0000-0000-0000-000000000000}"/>
          </ac:spMkLst>
        </pc:spChg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71"/>
            <ac:spMk id="351" creationId="{00000000-0000-0000-0000-000000000000}"/>
          </ac:spMkLst>
        </pc:spChg>
      </pc:sldChg>
      <pc:sldChg chg="modSp mod">
        <pc:chgData name="Alfredo Dominguez" userId="0104da5e3a27366b" providerId="LiveId" clId="{197B9448-5589-5447-B854-B83F52B83B2A}" dt="2026-06-02T20:29:01.271" v="264" actId="790"/>
        <pc:sldMkLst>
          <pc:docMk/>
          <pc:sldMk cId="0" sldId="272"/>
        </pc:sldMkLst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72"/>
            <ac:spMk id="368" creationId="{00000000-0000-0000-0000-000000000000}"/>
          </ac:spMkLst>
        </pc:spChg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72"/>
            <ac:spMk id="369" creationId="{00000000-0000-0000-0000-000000000000}"/>
          </ac:spMkLst>
        </pc:spChg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72"/>
            <ac:spMk id="370" creationId="{00000000-0000-0000-0000-000000000000}"/>
          </ac:spMkLst>
        </pc:spChg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72"/>
            <ac:spMk id="371" creationId="{00000000-0000-0000-0000-000000000000}"/>
          </ac:spMkLst>
        </pc:spChg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72"/>
            <ac:spMk id="372" creationId="{00000000-0000-0000-0000-000000000000}"/>
          </ac:spMkLst>
        </pc:spChg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72"/>
            <ac:spMk id="375" creationId="{00000000-0000-0000-0000-000000000000}"/>
          </ac:spMkLst>
        </pc:spChg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72"/>
            <ac:spMk id="377" creationId="{00000000-0000-0000-0000-000000000000}"/>
          </ac:spMkLst>
        </pc:spChg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72"/>
            <ac:spMk id="378" creationId="{00000000-0000-0000-0000-000000000000}"/>
          </ac:spMkLst>
        </pc:spChg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72"/>
            <ac:spMk id="379" creationId="{00000000-0000-0000-0000-000000000000}"/>
          </ac:spMkLst>
        </pc:spChg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72"/>
            <ac:spMk id="390" creationId="{00000000-0000-0000-0000-000000000000}"/>
          </ac:spMkLst>
        </pc:spChg>
      </pc:sldChg>
      <pc:sldChg chg="addSp delSp modSp mod">
        <pc:chgData name="Alfredo Dominguez" userId="0104da5e3a27366b" providerId="LiveId" clId="{197B9448-5589-5447-B854-B83F52B83B2A}" dt="2026-06-02T20:29:01.271" v="264" actId="790"/>
        <pc:sldMkLst>
          <pc:docMk/>
          <pc:sldMk cId="0" sldId="273"/>
        </pc:sldMkLst>
        <pc:spChg chg="del mod">
          <ac:chgData name="Alfredo Dominguez" userId="0104da5e3a27366b" providerId="LiveId" clId="{197B9448-5589-5447-B854-B83F52B83B2A}" dt="2026-06-02T20:16:02.446" v="253" actId="478"/>
          <ac:spMkLst>
            <pc:docMk/>
            <pc:sldMk cId="0" sldId="273"/>
            <ac:spMk id="396" creationId="{00000000-0000-0000-0000-000000000000}"/>
          </ac:spMkLst>
        </pc:spChg>
        <pc:spChg chg="del mod">
          <ac:chgData name="Alfredo Dominguez" userId="0104da5e3a27366b" providerId="LiveId" clId="{197B9448-5589-5447-B854-B83F52B83B2A}" dt="2026-06-02T20:16:02.446" v="253" actId="478"/>
          <ac:spMkLst>
            <pc:docMk/>
            <pc:sldMk cId="0" sldId="273"/>
            <ac:spMk id="397" creationId="{00000000-0000-0000-0000-000000000000}"/>
          </ac:spMkLst>
        </pc:spChg>
        <pc:spChg chg="del mod">
          <ac:chgData name="Alfredo Dominguez" userId="0104da5e3a27366b" providerId="LiveId" clId="{197B9448-5589-5447-B854-B83F52B83B2A}" dt="2026-06-02T20:16:02.446" v="253" actId="478"/>
          <ac:spMkLst>
            <pc:docMk/>
            <pc:sldMk cId="0" sldId="273"/>
            <ac:spMk id="398" creationId="{00000000-0000-0000-0000-000000000000}"/>
          </ac:spMkLst>
        </pc:spChg>
        <pc:spChg chg="del mod">
          <ac:chgData name="Alfredo Dominguez" userId="0104da5e3a27366b" providerId="LiveId" clId="{197B9448-5589-5447-B854-B83F52B83B2A}" dt="2026-06-02T20:16:02.446" v="253" actId="478"/>
          <ac:spMkLst>
            <pc:docMk/>
            <pc:sldMk cId="0" sldId="273"/>
            <ac:spMk id="399" creationId="{00000000-0000-0000-0000-000000000000}"/>
          </ac:spMkLst>
        </pc:spChg>
        <pc:spChg chg="del mod">
          <ac:chgData name="Alfredo Dominguez" userId="0104da5e3a27366b" providerId="LiveId" clId="{197B9448-5589-5447-B854-B83F52B83B2A}" dt="2026-06-02T20:16:02.446" v="253" actId="478"/>
          <ac:spMkLst>
            <pc:docMk/>
            <pc:sldMk cId="0" sldId="273"/>
            <ac:spMk id="400" creationId="{00000000-0000-0000-0000-000000000000}"/>
          </ac:spMkLst>
        </pc:spChg>
        <pc:spChg chg="del mod">
          <ac:chgData name="Alfredo Dominguez" userId="0104da5e3a27366b" providerId="LiveId" clId="{197B9448-5589-5447-B854-B83F52B83B2A}" dt="2026-06-02T20:16:02.446" v="253" actId="478"/>
          <ac:spMkLst>
            <pc:docMk/>
            <pc:sldMk cId="0" sldId="273"/>
            <ac:spMk id="401" creationId="{00000000-0000-0000-0000-000000000000}"/>
          </ac:spMkLst>
        </pc:spChg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73"/>
            <ac:spMk id="403" creationId="{00000000-0000-0000-0000-000000000000}"/>
          </ac:spMkLst>
        </pc:spChg>
        <pc:picChg chg="add mod">
          <ac:chgData name="Alfredo Dominguez" userId="0104da5e3a27366b" providerId="LiveId" clId="{197B9448-5589-5447-B854-B83F52B83B2A}" dt="2026-06-02T20:16:08.591" v="255" actId="1076"/>
          <ac:picMkLst>
            <pc:docMk/>
            <pc:sldMk cId="0" sldId="273"/>
            <ac:picMk id="2" creationId="{C7B532BD-4AFA-A44B-E8AC-E706B03ADFE4}"/>
          </ac:picMkLst>
        </pc:picChg>
        <pc:picChg chg="del">
          <ac:chgData name="Alfredo Dominguez" userId="0104da5e3a27366b" providerId="LiveId" clId="{197B9448-5589-5447-B854-B83F52B83B2A}" dt="2026-06-02T19:59:47.627" v="244" actId="478"/>
          <ac:picMkLst>
            <pc:docMk/>
            <pc:sldMk cId="0" sldId="273"/>
            <ac:picMk id="402" creationId="{00000000-0000-0000-0000-000000000000}"/>
          </ac:picMkLst>
        </pc:picChg>
        <pc:picChg chg="del mod">
          <ac:chgData name="Alfredo Dominguez" userId="0104da5e3a27366b" providerId="LiveId" clId="{197B9448-5589-5447-B854-B83F52B83B2A}" dt="2026-06-02T20:16:02.446" v="253" actId="478"/>
          <ac:picMkLst>
            <pc:docMk/>
            <pc:sldMk cId="0" sldId="273"/>
            <ac:picMk id="404" creationId="{00000000-0000-0000-0000-000000000000}"/>
          </ac:picMkLst>
        </pc:picChg>
        <pc:picChg chg="del mod">
          <ac:chgData name="Alfredo Dominguez" userId="0104da5e3a27366b" providerId="LiveId" clId="{197B9448-5589-5447-B854-B83F52B83B2A}" dt="2026-06-02T20:16:02.446" v="253" actId="478"/>
          <ac:picMkLst>
            <pc:docMk/>
            <pc:sldMk cId="0" sldId="273"/>
            <ac:picMk id="405" creationId="{00000000-0000-0000-0000-000000000000}"/>
          </ac:picMkLst>
        </pc:picChg>
        <pc:picChg chg="del mod">
          <ac:chgData name="Alfredo Dominguez" userId="0104da5e3a27366b" providerId="LiveId" clId="{197B9448-5589-5447-B854-B83F52B83B2A}" dt="2026-06-02T20:16:02.446" v="253" actId="478"/>
          <ac:picMkLst>
            <pc:docMk/>
            <pc:sldMk cId="0" sldId="273"/>
            <ac:picMk id="406" creationId="{00000000-0000-0000-0000-000000000000}"/>
          </ac:picMkLst>
        </pc:picChg>
        <pc:picChg chg="del mod">
          <ac:chgData name="Alfredo Dominguez" userId="0104da5e3a27366b" providerId="LiveId" clId="{197B9448-5589-5447-B854-B83F52B83B2A}" dt="2026-06-02T20:16:02.446" v="253" actId="478"/>
          <ac:picMkLst>
            <pc:docMk/>
            <pc:sldMk cId="0" sldId="273"/>
            <ac:picMk id="407" creationId="{00000000-0000-0000-0000-000000000000}"/>
          </ac:picMkLst>
        </pc:picChg>
      </pc:sldChg>
      <pc:sldChg chg="delSp modSp del mod">
        <pc:chgData name="Alfredo Dominguez" userId="0104da5e3a27366b" providerId="LiveId" clId="{197B9448-5589-5447-B854-B83F52B83B2A}" dt="2026-06-02T20:15:39.087" v="252" actId="2696"/>
        <pc:sldMkLst>
          <pc:docMk/>
          <pc:sldMk cId="0" sldId="274"/>
        </pc:sldMkLst>
        <pc:spChg chg="mod">
          <ac:chgData name="Alfredo Dominguez" userId="0104da5e3a27366b" providerId="LiveId" clId="{197B9448-5589-5447-B854-B83F52B83B2A}" dt="2026-06-02T20:03:19.329" v="246" actId="1076"/>
          <ac:spMkLst>
            <pc:docMk/>
            <pc:sldMk cId="0" sldId="274"/>
            <ac:spMk id="426" creationId="{00000000-0000-0000-0000-000000000000}"/>
          </ac:spMkLst>
        </pc:spChg>
        <pc:picChg chg="del">
          <ac:chgData name="Alfredo Dominguez" userId="0104da5e3a27366b" providerId="LiveId" clId="{197B9448-5589-5447-B854-B83F52B83B2A}" dt="2026-06-02T20:02:57.284" v="245" actId="478"/>
          <ac:picMkLst>
            <pc:docMk/>
            <pc:sldMk cId="0" sldId="274"/>
            <ac:picMk id="424" creationId="{00000000-0000-0000-0000-000000000000}"/>
          </ac:picMkLst>
        </pc:picChg>
      </pc:sldChg>
      <pc:sldChg chg="modSp mod">
        <pc:chgData name="Alfredo Dominguez" userId="0104da5e3a27366b" providerId="LiveId" clId="{197B9448-5589-5447-B854-B83F52B83B2A}" dt="2026-06-02T20:29:01.271" v="264" actId="790"/>
        <pc:sldMkLst>
          <pc:docMk/>
          <pc:sldMk cId="0" sldId="275"/>
        </pc:sldMkLst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75"/>
            <ac:spMk id="435" creationId="{00000000-0000-0000-0000-000000000000}"/>
          </ac:spMkLst>
        </pc:spChg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75"/>
            <ac:spMk id="436" creationId="{00000000-0000-0000-0000-000000000000}"/>
          </ac:spMkLst>
        </pc:spChg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75"/>
            <ac:spMk id="438" creationId="{00000000-0000-0000-0000-000000000000}"/>
          </ac:spMkLst>
        </pc:spChg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75"/>
            <ac:spMk id="439" creationId="{00000000-0000-0000-0000-000000000000}"/>
          </ac:spMkLst>
        </pc:spChg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75"/>
            <ac:spMk id="441" creationId="{00000000-0000-0000-0000-000000000000}"/>
          </ac:spMkLst>
        </pc:spChg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75"/>
            <ac:spMk id="442" creationId="{00000000-0000-0000-0000-000000000000}"/>
          </ac:spMkLst>
        </pc:spChg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75"/>
            <ac:spMk id="446" creationId="{00000000-0000-0000-0000-000000000000}"/>
          </ac:spMkLst>
        </pc:spChg>
      </pc:sldChg>
      <pc:sldChg chg="modSp mod">
        <pc:chgData name="Alfredo Dominguez" userId="0104da5e3a27366b" providerId="LiveId" clId="{197B9448-5589-5447-B854-B83F52B83B2A}" dt="2026-06-02T20:29:01.271" v="264" actId="790"/>
        <pc:sldMkLst>
          <pc:docMk/>
          <pc:sldMk cId="0" sldId="276"/>
        </pc:sldMkLst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76"/>
            <ac:spMk id="451" creationId="{00000000-0000-0000-0000-000000000000}"/>
          </ac:spMkLst>
        </pc:spChg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76"/>
            <ac:spMk id="452" creationId="{00000000-0000-0000-0000-000000000000}"/>
          </ac:spMkLst>
        </pc:spChg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76"/>
            <ac:spMk id="453" creationId="{00000000-0000-0000-0000-000000000000}"/>
          </ac:spMkLst>
        </pc:spChg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76"/>
            <ac:spMk id="454" creationId="{00000000-0000-0000-0000-000000000000}"/>
          </ac:spMkLst>
        </pc:spChg>
      </pc:sldChg>
      <pc:sldChg chg="addSp delSp modSp mod">
        <pc:chgData name="Alfredo Dominguez" userId="0104da5e3a27366b" providerId="LiveId" clId="{197B9448-5589-5447-B854-B83F52B83B2A}" dt="2026-06-02T20:30:04.262" v="314" actId="1076"/>
        <pc:sldMkLst>
          <pc:docMk/>
          <pc:sldMk cId="0" sldId="277"/>
        </pc:sldMkLst>
        <pc:spChg chg="add del mod">
          <ac:chgData name="Alfredo Dominguez" userId="0104da5e3a27366b" providerId="LiveId" clId="{197B9448-5589-5447-B854-B83F52B83B2A}" dt="2026-06-02T20:29:58.346" v="313"/>
          <ac:spMkLst>
            <pc:docMk/>
            <pc:sldMk cId="0" sldId="277"/>
            <ac:spMk id="2" creationId="{1D23A898-A73D-4FB6-9103-63795D5B139D}"/>
          </ac:spMkLst>
        </pc:spChg>
        <pc:spChg chg="add mod">
          <ac:chgData name="Alfredo Dominguez" userId="0104da5e3a27366b" providerId="LiveId" clId="{197B9448-5589-5447-B854-B83F52B83B2A}" dt="2026-06-02T20:30:04.262" v="314" actId="1076"/>
          <ac:spMkLst>
            <pc:docMk/>
            <pc:sldMk cId="0" sldId="277"/>
            <ac:spMk id="3" creationId="{2F77A253-F0A5-8DBB-1E45-B883A707F7D3}"/>
          </ac:spMkLst>
        </pc:spChg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77"/>
            <ac:spMk id="461" creationId="{00000000-0000-0000-0000-000000000000}"/>
          </ac:spMkLst>
        </pc:spChg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77"/>
            <ac:spMk id="462" creationId="{00000000-0000-0000-0000-000000000000}"/>
          </ac:spMkLst>
        </pc:spChg>
        <pc:picChg chg="add del mod">
          <ac:chgData name="Alfredo Dominguez" userId="0104da5e3a27366b" providerId="LiveId" clId="{197B9448-5589-5447-B854-B83F52B83B2A}" dt="2026-06-02T20:29:56.424" v="310" actId="478"/>
          <ac:picMkLst>
            <pc:docMk/>
            <pc:sldMk cId="0" sldId="277"/>
            <ac:picMk id="463" creationId="{00000000-0000-0000-0000-000000000000}"/>
          </ac:picMkLst>
        </pc:picChg>
        <pc:picChg chg="mod">
          <ac:chgData name="Alfredo Dominguez" userId="0104da5e3a27366b" providerId="LiveId" clId="{197B9448-5589-5447-B854-B83F52B83B2A}" dt="2026-06-02T20:30:04.262" v="314" actId="1076"/>
          <ac:picMkLst>
            <pc:docMk/>
            <pc:sldMk cId="0" sldId="277"/>
            <ac:picMk id="464" creationId="{00000000-0000-0000-0000-000000000000}"/>
          </ac:picMkLst>
        </pc:picChg>
        <pc:picChg chg="del">
          <ac:chgData name="Alfredo Dominguez" userId="0104da5e3a27366b" providerId="LiveId" clId="{197B9448-5589-5447-B854-B83F52B83B2A}" dt="2026-06-02T20:29:58.085" v="311" actId="478"/>
          <ac:picMkLst>
            <pc:docMk/>
            <pc:sldMk cId="0" sldId="277"/>
            <ac:picMk id="465" creationId="{00000000-0000-0000-0000-000000000000}"/>
          </ac:picMkLst>
        </pc:picChg>
      </pc:sldChg>
      <pc:sldChg chg="modSp del mod">
        <pc:chgData name="Alfredo Dominguez" userId="0104da5e3a27366b" providerId="LiveId" clId="{197B9448-5589-5447-B854-B83F52B83B2A}" dt="2026-06-02T20:29:15.172" v="265" actId="2696"/>
        <pc:sldMkLst>
          <pc:docMk/>
          <pc:sldMk cId="0" sldId="278"/>
        </pc:sldMkLst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78"/>
            <ac:spMk id="474" creationId="{00000000-0000-0000-0000-000000000000}"/>
          </ac:spMkLst>
        </pc:spChg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78"/>
            <ac:spMk id="476" creationId="{00000000-0000-0000-0000-000000000000}"/>
          </ac:spMkLst>
        </pc:spChg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78"/>
            <ac:spMk id="478" creationId="{00000000-0000-0000-0000-000000000000}"/>
          </ac:spMkLst>
        </pc:spChg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78"/>
            <ac:spMk id="484" creationId="{00000000-0000-0000-0000-000000000000}"/>
          </ac:spMkLst>
        </pc:spChg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78"/>
            <ac:spMk id="489" creationId="{00000000-0000-0000-0000-000000000000}"/>
          </ac:spMkLst>
        </pc:spChg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78"/>
            <ac:spMk id="490" creationId="{00000000-0000-0000-0000-000000000000}"/>
          </ac:spMkLst>
        </pc:spChg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78"/>
            <ac:spMk id="493" creationId="{00000000-0000-0000-0000-000000000000}"/>
          </ac:spMkLst>
        </pc:spChg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78"/>
            <ac:spMk id="496" creationId="{00000000-0000-0000-0000-000000000000}"/>
          </ac:spMkLst>
        </pc:spChg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78"/>
            <ac:spMk id="499" creationId="{00000000-0000-0000-0000-000000000000}"/>
          </ac:spMkLst>
        </pc:spChg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0" sldId="278"/>
            <ac:spMk id="502" creationId="{00000000-0000-0000-0000-000000000000}"/>
          </ac:spMkLst>
        </pc:spChg>
      </pc:sldChg>
      <pc:sldChg chg="addSp modSp new mod ord">
        <pc:chgData name="Alfredo Dominguez" userId="0104da5e3a27366b" providerId="LiveId" clId="{197B9448-5589-5447-B854-B83F52B83B2A}" dt="2026-06-02T20:16:36.339" v="260" actId="167"/>
        <pc:sldMkLst>
          <pc:docMk/>
          <pc:sldMk cId="1847170490" sldId="279"/>
        </pc:sldMkLst>
        <pc:picChg chg="add mod">
          <ac:chgData name="Alfredo Dominguez" userId="0104da5e3a27366b" providerId="LiveId" clId="{197B9448-5589-5447-B854-B83F52B83B2A}" dt="2026-06-02T20:16:28.769" v="258" actId="1076"/>
          <ac:picMkLst>
            <pc:docMk/>
            <pc:sldMk cId="1847170490" sldId="279"/>
            <ac:picMk id="2" creationId="{B1516656-A2A9-4441-A05D-4B452B6DD76F}"/>
          </ac:picMkLst>
        </pc:picChg>
        <pc:picChg chg="add mod">
          <ac:chgData name="Alfredo Dominguez" userId="0104da5e3a27366b" providerId="LiveId" clId="{197B9448-5589-5447-B854-B83F52B83B2A}" dt="2026-06-02T20:16:36.339" v="260" actId="167"/>
          <ac:picMkLst>
            <pc:docMk/>
            <pc:sldMk cId="1847170490" sldId="279"/>
            <ac:picMk id="3" creationId="{94AB584F-1483-A340-F5C3-3C5923A57596}"/>
          </ac:picMkLst>
        </pc:picChg>
      </pc:sldChg>
      <pc:sldChg chg="addSp delSp modSp add mod">
        <pc:chgData name="Alfredo Dominguez" userId="0104da5e3a27366b" providerId="LiveId" clId="{197B9448-5589-5447-B854-B83F52B83B2A}" dt="2026-06-02T20:29:01.271" v="264" actId="790"/>
        <pc:sldMkLst>
          <pc:docMk/>
          <pc:sldMk cId="1842738330" sldId="280"/>
        </pc:sldMkLst>
        <pc:spChg chg="del">
          <ac:chgData name="Alfredo Dominguez" userId="0104da5e3a27366b" providerId="LiveId" clId="{197B9448-5589-5447-B854-B83F52B83B2A}" dt="2026-06-02T19:13:59.479" v="101" actId="478"/>
          <ac:spMkLst>
            <pc:docMk/>
            <pc:sldMk cId="1842738330" sldId="280"/>
            <ac:spMk id="321" creationId="{61859397-D815-D548-E402-C2BC3B9CAF7C}"/>
          </ac:spMkLst>
        </pc:spChg>
        <pc:spChg chg="del">
          <ac:chgData name="Alfredo Dominguez" userId="0104da5e3a27366b" providerId="LiveId" clId="{197B9448-5589-5447-B854-B83F52B83B2A}" dt="2026-06-02T19:13:59.479" v="101" actId="478"/>
          <ac:spMkLst>
            <pc:docMk/>
            <pc:sldMk cId="1842738330" sldId="280"/>
            <ac:spMk id="322" creationId="{89D5DDB7-8EA1-F926-D678-73E24ED4B855}"/>
          </ac:spMkLst>
        </pc:spChg>
        <pc:spChg chg="del">
          <ac:chgData name="Alfredo Dominguez" userId="0104da5e3a27366b" providerId="LiveId" clId="{197B9448-5589-5447-B854-B83F52B83B2A}" dt="2026-06-02T19:13:59.479" v="101" actId="478"/>
          <ac:spMkLst>
            <pc:docMk/>
            <pc:sldMk cId="1842738330" sldId="280"/>
            <ac:spMk id="324" creationId="{79202303-68A0-11DF-B51C-E6B9C08F8EB1}"/>
          </ac:spMkLst>
        </pc:spChg>
        <pc:spChg chg="del">
          <ac:chgData name="Alfredo Dominguez" userId="0104da5e3a27366b" providerId="LiveId" clId="{197B9448-5589-5447-B854-B83F52B83B2A}" dt="2026-06-02T19:13:59.479" v="101" actId="478"/>
          <ac:spMkLst>
            <pc:docMk/>
            <pc:sldMk cId="1842738330" sldId="280"/>
            <ac:spMk id="325" creationId="{441C0058-2604-7DDB-74BE-61D63F88C7A0}"/>
          </ac:spMkLst>
        </pc:spChg>
        <pc:spChg chg="del">
          <ac:chgData name="Alfredo Dominguez" userId="0104da5e3a27366b" providerId="LiveId" clId="{197B9448-5589-5447-B854-B83F52B83B2A}" dt="2026-06-02T19:13:59.479" v="101" actId="478"/>
          <ac:spMkLst>
            <pc:docMk/>
            <pc:sldMk cId="1842738330" sldId="280"/>
            <ac:spMk id="327" creationId="{C60EE799-EE5D-D552-7D82-C395151DB8AF}"/>
          </ac:spMkLst>
        </pc:spChg>
        <pc:spChg chg="del">
          <ac:chgData name="Alfredo Dominguez" userId="0104da5e3a27366b" providerId="LiveId" clId="{197B9448-5589-5447-B854-B83F52B83B2A}" dt="2026-06-02T19:13:59.479" v="101" actId="478"/>
          <ac:spMkLst>
            <pc:docMk/>
            <pc:sldMk cId="1842738330" sldId="280"/>
            <ac:spMk id="328" creationId="{66B6EE71-9A4B-4C12-F226-B8002F20A5FE}"/>
          </ac:spMkLst>
        </pc:spChg>
        <pc:spChg chg="mod">
          <ac:chgData name="Alfredo Dominguez" userId="0104da5e3a27366b" providerId="LiveId" clId="{197B9448-5589-5447-B854-B83F52B83B2A}" dt="2026-06-02T20:29:01.271" v="264" actId="790"/>
          <ac:spMkLst>
            <pc:docMk/>
            <pc:sldMk cId="1842738330" sldId="280"/>
            <ac:spMk id="332" creationId="{44AC5F46-330F-C225-E9F4-85E659652B46}"/>
          </ac:spMkLst>
        </pc:spChg>
        <pc:picChg chg="add del mod">
          <ac:chgData name="Alfredo Dominguez" userId="0104da5e3a27366b" providerId="LiveId" clId="{197B9448-5589-5447-B854-B83F52B83B2A}" dt="2026-06-02T19:14:02.400" v="103" actId="478"/>
          <ac:picMkLst>
            <pc:docMk/>
            <pc:sldMk cId="1842738330" sldId="280"/>
            <ac:picMk id="2" creationId="{11D74C82-957C-D93E-11EC-7B475E0188F3}"/>
          </ac:picMkLst>
        </pc:picChg>
        <pc:picChg chg="add mod modCrop">
          <ac:chgData name="Alfredo Dominguez" userId="0104da5e3a27366b" providerId="LiveId" clId="{197B9448-5589-5447-B854-B83F52B83B2A}" dt="2026-06-02T19:15:36.093" v="196" actId="1076"/>
          <ac:picMkLst>
            <pc:docMk/>
            <pc:sldMk cId="1842738330" sldId="280"/>
            <ac:picMk id="4" creationId="{356E1910-DB79-2419-535B-3D3494DE549C}"/>
          </ac:picMkLst>
        </pc:picChg>
        <pc:picChg chg="del">
          <ac:chgData name="Alfredo Dominguez" userId="0104da5e3a27366b" providerId="LiveId" clId="{197B9448-5589-5447-B854-B83F52B83B2A}" dt="2026-06-02T19:13:59.479" v="101" actId="478"/>
          <ac:picMkLst>
            <pc:docMk/>
            <pc:sldMk cId="1842738330" sldId="280"/>
            <ac:picMk id="318" creationId="{B3076B5D-65D6-9A15-6ABE-9D95B9168F51}"/>
          </ac:picMkLst>
        </pc:picChg>
        <pc:picChg chg="del">
          <ac:chgData name="Alfredo Dominguez" userId="0104da5e3a27366b" providerId="LiveId" clId="{197B9448-5589-5447-B854-B83F52B83B2A}" dt="2026-06-02T19:13:59.479" v="101" actId="478"/>
          <ac:picMkLst>
            <pc:docMk/>
            <pc:sldMk cId="1842738330" sldId="280"/>
            <ac:picMk id="319" creationId="{EA51139D-2166-F983-549D-C71AAA283AC5}"/>
          </ac:picMkLst>
        </pc:picChg>
        <pc:picChg chg="del">
          <ac:chgData name="Alfredo Dominguez" userId="0104da5e3a27366b" providerId="LiveId" clId="{197B9448-5589-5447-B854-B83F52B83B2A}" dt="2026-06-02T19:13:59.479" v="101" actId="478"/>
          <ac:picMkLst>
            <pc:docMk/>
            <pc:sldMk cId="1842738330" sldId="280"/>
            <ac:picMk id="323" creationId="{7968D1ED-88DE-1D4C-63ED-359A509DCCFF}"/>
          </ac:picMkLst>
        </pc:picChg>
        <pc:picChg chg="del">
          <ac:chgData name="Alfredo Dominguez" userId="0104da5e3a27366b" providerId="LiveId" clId="{197B9448-5589-5447-B854-B83F52B83B2A}" dt="2026-06-02T19:13:59.479" v="101" actId="478"/>
          <ac:picMkLst>
            <pc:docMk/>
            <pc:sldMk cId="1842738330" sldId="280"/>
            <ac:picMk id="331" creationId="{716DA924-8279-A4D7-9ABC-644833D4161A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" name="Google Shape;230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2" name="Google Shape;252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7" name="Google Shape;267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4" name="Google Shape;284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8" name="Google Shape;298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5" name="Google Shape;315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3">
          <a:extLst>
            <a:ext uri="{FF2B5EF4-FFF2-40B4-BE49-F238E27FC236}">
              <a16:creationId xmlns:a16="http://schemas.microsoft.com/office/drawing/2014/main" id="{F918E9B0-598C-4706-4A5C-D2523CF674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15:notes">
            <a:extLst>
              <a:ext uri="{FF2B5EF4-FFF2-40B4-BE49-F238E27FC236}">
                <a16:creationId xmlns:a16="http://schemas.microsoft.com/office/drawing/2014/main" id="{531AC30B-5241-614B-783B-DD3B4F750C0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5" name="Google Shape;315;p15:notes">
            <a:extLst>
              <a:ext uri="{FF2B5EF4-FFF2-40B4-BE49-F238E27FC236}">
                <a16:creationId xmlns:a16="http://schemas.microsoft.com/office/drawing/2014/main" id="{AB76AE91-00B7-9684-2AD5-9EFBCEF867A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1753585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5" name="Google Shape;335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4" name="Google Shape;354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3" name="Google Shape;393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9" name="Google Shape;429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9" name="Google Shape;449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9" name="Google Shape;459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Google Shape;175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" name="Google Shape;20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22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11" Type="http://schemas.openxmlformats.org/officeDocument/2006/relationships/image" Target="../media/image38.png"/><Relationship Id="rId5" Type="http://schemas.openxmlformats.org/officeDocument/2006/relationships/image" Target="../media/image32.png"/><Relationship Id="rId10" Type="http://schemas.openxmlformats.org/officeDocument/2006/relationships/image" Target="../media/image37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7.png"/><Relationship Id="rId3" Type="http://schemas.openxmlformats.org/officeDocument/2006/relationships/image" Target="../media/image1.png"/><Relationship Id="rId7" Type="http://schemas.openxmlformats.org/officeDocument/2006/relationships/image" Target="../media/image42.png"/><Relationship Id="rId12" Type="http://schemas.openxmlformats.org/officeDocument/2006/relationships/image" Target="../media/image4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11" Type="http://schemas.openxmlformats.org/officeDocument/2006/relationships/image" Target="../media/image45.png"/><Relationship Id="rId5" Type="http://schemas.openxmlformats.org/officeDocument/2006/relationships/image" Target="../media/image40.png"/><Relationship Id="rId10" Type="http://schemas.openxmlformats.org/officeDocument/2006/relationships/image" Target="../media/image20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Relationship Id="rId1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1.pn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Relationship Id="rId9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1.png"/><Relationship Id="rId7" Type="http://schemas.openxmlformats.org/officeDocument/2006/relationships/image" Target="../media/image5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Relationship Id="rId9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5.png"/><Relationship Id="rId7" Type="http://schemas.openxmlformats.org/officeDocument/2006/relationships/image" Target="../media/image64.png"/><Relationship Id="rId12" Type="http://schemas.openxmlformats.org/officeDocument/2006/relationships/image" Target="../media/image6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3.png"/><Relationship Id="rId11" Type="http://schemas.openxmlformats.org/officeDocument/2006/relationships/image" Target="../media/image68.png"/><Relationship Id="rId5" Type="http://schemas.openxmlformats.org/officeDocument/2006/relationships/image" Target="../media/image62.png"/><Relationship Id="rId10" Type="http://schemas.openxmlformats.org/officeDocument/2006/relationships/image" Target="../media/image67.png"/><Relationship Id="rId4" Type="http://schemas.openxmlformats.org/officeDocument/2006/relationships/image" Target="../media/image61.png"/><Relationship Id="rId9" Type="http://schemas.openxmlformats.org/officeDocument/2006/relationships/image" Target="../media/image6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13" Type="http://schemas.openxmlformats.org/officeDocument/2006/relationships/image" Target="../media/image83.png"/><Relationship Id="rId3" Type="http://schemas.openxmlformats.org/officeDocument/2006/relationships/image" Target="../media/image5.png"/><Relationship Id="rId7" Type="http://schemas.openxmlformats.org/officeDocument/2006/relationships/image" Target="../media/image77.png"/><Relationship Id="rId12" Type="http://schemas.openxmlformats.org/officeDocument/2006/relationships/image" Target="../media/image82.png"/><Relationship Id="rId17" Type="http://schemas.openxmlformats.org/officeDocument/2006/relationships/image" Target="../media/image87.pn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8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6.png"/><Relationship Id="rId11" Type="http://schemas.openxmlformats.org/officeDocument/2006/relationships/image" Target="../media/image81.png"/><Relationship Id="rId5" Type="http://schemas.openxmlformats.org/officeDocument/2006/relationships/image" Target="../media/image75.png"/><Relationship Id="rId15" Type="http://schemas.openxmlformats.org/officeDocument/2006/relationships/image" Target="../media/image85.png"/><Relationship Id="rId10" Type="http://schemas.openxmlformats.org/officeDocument/2006/relationships/image" Target="../media/image80.png"/><Relationship Id="rId4" Type="http://schemas.openxmlformats.org/officeDocument/2006/relationships/image" Target="../media/image74.png"/><Relationship Id="rId9" Type="http://schemas.openxmlformats.org/officeDocument/2006/relationships/image" Target="../media/image79.png"/><Relationship Id="rId14" Type="http://schemas.openxmlformats.org/officeDocument/2006/relationships/image" Target="../media/image8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8.png"/><Relationship Id="rId4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3" Type="http://schemas.openxmlformats.org/officeDocument/2006/relationships/image" Target="../media/image5.png"/><Relationship Id="rId7" Type="http://schemas.openxmlformats.org/officeDocument/2006/relationships/image" Target="../media/image92.png"/><Relationship Id="rId12" Type="http://schemas.openxmlformats.org/officeDocument/2006/relationships/image" Target="../media/image9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1.png"/><Relationship Id="rId11" Type="http://schemas.openxmlformats.org/officeDocument/2006/relationships/image" Target="../media/image96.png"/><Relationship Id="rId5" Type="http://schemas.openxmlformats.org/officeDocument/2006/relationships/image" Target="../media/image90.png"/><Relationship Id="rId10" Type="http://schemas.openxmlformats.org/officeDocument/2006/relationships/image" Target="../media/image95.png"/><Relationship Id="rId4" Type="http://schemas.openxmlformats.org/officeDocument/2006/relationships/image" Target="../media/image89.png"/><Relationship Id="rId9" Type="http://schemas.openxmlformats.org/officeDocument/2006/relationships/image" Target="../media/image9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2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5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1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84;p13">
            <a:extLst>
              <a:ext uri="{FF2B5EF4-FFF2-40B4-BE49-F238E27FC236}">
                <a16:creationId xmlns:a16="http://schemas.microsoft.com/office/drawing/2014/main" id="{94AB584F-1483-A340-F5C3-3C5923A57596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B1516656-A2A9-4441-A05D-4B452B6DD7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4292" y="304022"/>
            <a:ext cx="4855029" cy="6068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71704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1" name="Google Shape;211;p21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1300162"/>
            <a:ext cx="5286375" cy="2238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2" name="Google Shape;212;p21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34125" y="1300162"/>
            <a:ext cx="5286375" cy="2238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3" name="Google Shape;213;p21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71500" y="4014787"/>
            <a:ext cx="5286375" cy="2495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Google Shape;214;p21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334125" y="4014787"/>
            <a:ext cx="5286375" cy="2495550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Google Shape;215;p21"/>
          <p:cNvSpPr txBox="1"/>
          <p:nvPr/>
        </p:nvSpPr>
        <p:spPr>
          <a:xfrm>
            <a:off x="1295400" y="1690687"/>
            <a:ext cx="4380547" cy="400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2100" b="0" i="0" u="none" strike="noStrike" cap="none" noProof="0" dirty="0">
                <a:solidFill>
                  <a:srgbClr val="0EA5E9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1. Privacidad</a:t>
            </a:r>
            <a:endParaRPr lang="es-ES_tradnl" noProof="0" dirty="0"/>
          </a:p>
        </p:txBody>
      </p:sp>
      <p:sp>
        <p:nvSpPr>
          <p:cNvPr id="216" name="Google Shape;216;p21"/>
          <p:cNvSpPr txBox="1"/>
          <p:nvPr/>
        </p:nvSpPr>
        <p:spPr>
          <a:xfrm>
            <a:off x="962025" y="2233612"/>
            <a:ext cx="4505325" cy="771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1350" b="0" i="0" u="none" strike="noStrike" cap="none" noProof="0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Capacidad de </a:t>
            </a:r>
            <a:r>
              <a:rPr lang="es-ES_tradnl" sz="1350" b="1" i="0" u="none" strike="noStrike" cap="none" noProof="0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clasificar y controlar</a:t>
            </a:r>
            <a:r>
              <a:rPr lang="es-ES_tradnl" sz="1350" b="0" i="0" u="none" strike="noStrike" cap="none" noProof="0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 la información ingresada. Evita que información sensible institucional se trate como un prompt cualquiera en la web.</a:t>
            </a:r>
            <a:endParaRPr lang="es-ES_tradnl" noProof="0" dirty="0"/>
          </a:p>
        </p:txBody>
      </p:sp>
      <p:sp>
        <p:nvSpPr>
          <p:cNvPr id="217" name="Google Shape;217;p21"/>
          <p:cNvSpPr txBox="1"/>
          <p:nvPr/>
        </p:nvSpPr>
        <p:spPr>
          <a:xfrm>
            <a:off x="7153275" y="1690687"/>
            <a:ext cx="4280535" cy="400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2100" b="0" i="0" u="none" strike="noStrike" cap="none" noProof="0" dirty="0">
                <a:solidFill>
                  <a:srgbClr val="0EA5E9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2. Gobernanza</a:t>
            </a:r>
            <a:endParaRPr lang="es-ES_tradnl" noProof="0" dirty="0"/>
          </a:p>
        </p:txBody>
      </p:sp>
      <p:sp>
        <p:nvSpPr>
          <p:cNvPr id="218" name="Google Shape;218;p21"/>
          <p:cNvSpPr txBox="1"/>
          <p:nvPr/>
        </p:nvSpPr>
        <p:spPr>
          <a:xfrm>
            <a:off x="6724650" y="2233612"/>
            <a:ext cx="4505325" cy="9348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1350" b="0" i="0" u="none" strike="noStrike" cap="none" noProof="0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Institucionalizar normas y roles. Los prompts son </a:t>
            </a:r>
            <a:r>
              <a:rPr lang="es-ES_tradnl" sz="1350" b="1" i="0" u="none" strike="noStrike" cap="none" noProof="0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activos de conocimiento</a:t>
            </a:r>
            <a:r>
              <a:rPr lang="es-ES_tradnl" sz="1350" b="0" i="0" u="none" strike="noStrike" cap="none" noProof="0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 auditables para la dependencia, no notas efímeras de un solo individuo.</a:t>
            </a:r>
            <a:endParaRPr lang="es-ES_tradnl" noProof="0" dirty="0"/>
          </a:p>
        </p:txBody>
      </p:sp>
      <p:sp>
        <p:nvSpPr>
          <p:cNvPr id="219" name="Google Shape;219;p21"/>
          <p:cNvSpPr txBox="1"/>
          <p:nvPr/>
        </p:nvSpPr>
        <p:spPr>
          <a:xfrm>
            <a:off x="1295400" y="4405312"/>
            <a:ext cx="4380547" cy="400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2100" b="0" i="0" u="none" strike="noStrike" cap="none" noProof="0" dirty="0">
                <a:solidFill>
                  <a:srgbClr val="0EA5E9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3. Estrategia</a:t>
            </a:r>
            <a:endParaRPr lang="es-ES_tradnl" noProof="0" dirty="0"/>
          </a:p>
        </p:txBody>
      </p:sp>
      <p:sp>
        <p:nvSpPr>
          <p:cNvPr id="220" name="Google Shape;220;p21"/>
          <p:cNvSpPr txBox="1"/>
          <p:nvPr/>
        </p:nvSpPr>
        <p:spPr>
          <a:xfrm>
            <a:off x="962025" y="4948237"/>
            <a:ext cx="4505325" cy="771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1350" b="0" i="0" u="none" strike="noStrike" cap="none" noProof="0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Incorporar IA con un </a:t>
            </a:r>
            <a:r>
              <a:rPr lang="es-ES_tradnl" sz="1350" b="1" i="0" u="none" strike="noStrike" cap="none" noProof="0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propósito justificado</a:t>
            </a:r>
            <a:r>
              <a:rPr lang="es-ES_tradnl" sz="1350" b="0" i="0" u="none" strike="noStrike" cap="none" noProof="0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 para la evaluación, no por moda. Garantiza que las decisiones tengan sustento metodológico real.</a:t>
            </a:r>
            <a:endParaRPr lang="es-ES_tradnl" noProof="0" dirty="0"/>
          </a:p>
        </p:txBody>
      </p:sp>
      <p:sp>
        <p:nvSpPr>
          <p:cNvPr id="221" name="Google Shape;221;p21"/>
          <p:cNvSpPr txBox="1"/>
          <p:nvPr/>
        </p:nvSpPr>
        <p:spPr>
          <a:xfrm>
            <a:off x="7086600" y="4405312"/>
            <a:ext cx="4350543" cy="400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2100" b="0" i="0" u="none" strike="noStrike" cap="none" noProof="0" dirty="0">
                <a:solidFill>
                  <a:srgbClr val="0EA5E9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4. Uso Crítico</a:t>
            </a:r>
            <a:endParaRPr lang="es-ES_tradnl" noProof="0" dirty="0"/>
          </a:p>
        </p:txBody>
      </p:sp>
      <p:sp>
        <p:nvSpPr>
          <p:cNvPr id="222" name="Google Shape;222;p21"/>
          <p:cNvSpPr txBox="1"/>
          <p:nvPr/>
        </p:nvSpPr>
        <p:spPr>
          <a:xfrm>
            <a:off x="6724650" y="4948237"/>
            <a:ext cx="4505325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1350" b="0" i="0" u="none" strike="noStrike" cap="none" noProof="0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Dominar metodologías tradicionales para </a:t>
            </a:r>
            <a:r>
              <a:rPr lang="es-ES_tradnl" sz="1350" b="1" i="0" u="none" strike="noStrike" cap="none" noProof="0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detectar sesgos</a:t>
            </a:r>
            <a:r>
              <a:rPr lang="es-ES_tradnl" sz="1350" b="0" i="0" u="none" strike="noStrike" cap="none" noProof="0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 en la IA, evitando la confianza ciega y documentando rigurosamente los procesos de revisión.</a:t>
            </a:r>
            <a:endParaRPr lang="es-ES_tradnl" noProof="0" dirty="0"/>
          </a:p>
        </p:txBody>
      </p:sp>
      <p:pic>
        <p:nvPicPr>
          <p:cNvPr id="223" name="Google Shape;223;p21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962025" y="1757362"/>
            <a:ext cx="238125" cy="266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" name="Google Shape;224;p21" descr="image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6724650" y="1757362"/>
            <a:ext cx="333375" cy="266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" name="Google Shape;225;p21" descr="image.png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962025" y="4471987"/>
            <a:ext cx="238125" cy="266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" name="Google Shape;226;p21" descr="image.png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6724650" y="4471987"/>
            <a:ext cx="266700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227" name="Google Shape;227;p21"/>
          <p:cNvSpPr txBox="1"/>
          <p:nvPr/>
        </p:nvSpPr>
        <p:spPr>
          <a:xfrm>
            <a:off x="3287050" y="354850"/>
            <a:ext cx="8886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3000" b="0" i="0" u="none" strike="noStrike" cap="none" noProof="0" dirty="0">
                <a:solidFill>
                  <a:srgbClr val="0F172A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Marco ACEVAL: De Errores a Capacidades</a:t>
            </a:r>
            <a:endParaRPr lang="es-ES_tradnl" noProof="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2" name="Google Shape;232;p22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1947862"/>
            <a:ext cx="3429000" cy="3914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3" name="Google Shape;233;p22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81500" y="1947862"/>
            <a:ext cx="3429000" cy="3914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" name="Google Shape;234;p22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905000" y="2243137"/>
            <a:ext cx="762000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5" name="Google Shape;235;p22"/>
          <p:cNvSpPr txBox="1"/>
          <p:nvPr/>
        </p:nvSpPr>
        <p:spPr>
          <a:xfrm>
            <a:off x="795813" y="3195637"/>
            <a:ext cx="2980372" cy="8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2100" b="0" i="0" u="none" strike="noStrike" cap="none" noProof="0" dirty="0">
                <a:solidFill>
                  <a:srgbClr val="F8FAFC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1. Gobernanza Primero</a:t>
            </a:r>
            <a:endParaRPr lang="es-ES_tradnl" noProof="0" dirty="0"/>
          </a:p>
        </p:txBody>
      </p:sp>
      <p:sp>
        <p:nvSpPr>
          <p:cNvPr id="236" name="Google Shape;236;p22"/>
          <p:cNvSpPr txBox="1"/>
          <p:nvPr/>
        </p:nvSpPr>
        <p:spPr>
          <a:xfrm>
            <a:off x="866775" y="4138612"/>
            <a:ext cx="2838450" cy="1285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1350" b="0" i="0" u="none" strike="noStrike" cap="none" noProof="0" dirty="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No se adopta una tecnología por moda. Se adopta porque responde a una necesidad donde la estructura institucional ya está lista o en proceso.</a:t>
            </a:r>
            <a:endParaRPr lang="es-ES_tradnl" noProof="0" dirty="0"/>
          </a:p>
        </p:txBody>
      </p:sp>
      <p:pic>
        <p:nvPicPr>
          <p:cNvPr id="237" name="Google Shape;237;p22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715000" y="2243137"/>
            <a:ext cx="762000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8" name="Google Shape;238;p22"/>
          <p:cNvSpPr txBox="1"/>
          <p:nvPr/>
        </p:nvSpPr>
        <p:spPr>
          <a:xfrm>
            <a:off x="4605813" y="3195637"/>
            <a:ext cx="2980372" cy="8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2100" b="0" i="0" u="none" strike="noStrike" cap="none" noProof="0" dirty="0">
                <a:solidFill>
                  <a:srgbClr val="F8FAFC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2. Formar para Pensar</a:t>
            </a:r>
            <a:endParaRPr lang="es-ES_tradnl" noProof="0" dirty="0"/>
          </a:p>
        </p:txBody>
      </p:sp>
      <p:sp>
        <p:nvSpPr>
          <p:cNvPr id="239" name="Google Shape;239;p22"/>
          <p:cNvSpPr txBox="1"/>
          <p:nvPr/>
        </p:nvSpPr>
        <p:spPr>
          <a:xfrm>
            <a:off x="4676775" y="4138612"/>
            <a:ext cx="2838450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1350" b="0" i="0" u="none" strike="noStrike" cap="none" noProof="0" dirty="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Capacitar no se trata de enseñar a hacer clics. Es desarrollar el </a:t>
            </a:r>
            <a:r>
              <a:rPr lang="es-ES_tradnl" sz="1350" b="1" i="0" u="none" strike="noStrike" cap="none" noProof="0" dirty="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juicio metodológico y crítico</a:t>
            </a:r>
            <a:r>
              <a:rPr lang="es-ES_tradnl" sz="1350" b="0" i="0" u="none" strike="noStrike" cap="none" noProof="0" dirty="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 sobre las limitaciones y sesgos de la IA.</a:t>
            </a:r>
            <a:endParaRPr lang="es-ES_tradnl" noProof="0" dirty="0"/>
          </a:p>
        </p:txBody>
      </p:sp>
      <p:pic>
        <p:nvPicPr>
          <p:cNvPr id="240" name="Google Shape;240;p22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090737" y="2452687"/>
            <a:ext cx="390525" cy="342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22" descr="image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5943600" y="2452687"/>
            <a:ext cx="304800" cy="342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p22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8665238" y="2795563"/>
            <a:ext cx="6372225" cy="5781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" name="Google Shape;243;p22" descr="image.png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8191500" y="1947862"/>
            <a:ext cx="3429000" cy="3914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p22" descr="image.png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9525000" y="2243137"/>
            <a:ext cx="762000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245" name="Google Shape;245;p22"/>
          <p:cNvSpPr txBox="1"/>
          <p:nvPr/>
        </p:nvSpPr>
        <p:spPr>
          <a:xfrm>
            <a:off x="8540829" y="3195637"/>
            <a:ext cx="27303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2100" b="0" i="0" u="none" strike="noStrike" cap="none" noProof="0" dirty="0">
                <a:solidFill>
                  <a:srgbClr val="F8FAFC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3. Responsabilidad</a:t>
            </a:r>
            <a:endParaRPr lang="es-ES_tradnl" noProof="0" dirty="0"/>
          </a:p>
        </p:txBody>
      </p:sp>
      <p:sp>
        <p:nvSpPr>
          <p:cNvPr id="246" name="Google Shape;246;p22"/>
          <p:cNvSpPr txBox="1"/>
          <p:nvPr/>
        </p:nvSpPr>
        <p:spPr>
          <a:xfrm>
            <a:off x="8486775" y="3738562"/>
            <a:ext cx="2838600" cy="145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1350" b="0" i="0" u="none" strike="noStrike" cap="none" noProof="0" dirty="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Los errores ocurren porque el sistema no protegió a la persona. La meta es </a:t>
            </a:r>
            <a:r>
              <a:rPr lang="es-ES_tradnl" sz="1350" b="1" i="0" u="none" strike="noStrike" cap="none" noProof="0" dirty="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crear marcos que reduzcan riesgos</a:t>
            </a:r>
            <a:r>
              <a:rPr lang="es-ES_tradnl" sz="1350" b="0" i="0" u="none" strike="noStrike" cap="none" noProof="0" dirty="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, no buscar a quién culpar.</a:t>
            </a:r>
            <a:endParaRPr lang="es-ES_tradnl" noProof="0" dirty="0"/>
          </a:p>
        </p:txBody>
      </p:sp>
      <p:pic>
        <p:nvPicPr>
          <p:cNvPr id="247" name="Google Shape;247;p22" descr="image.png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9710737" y="2452687"/>
            <a:ext cx="390525" cy="342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8" name="Google Shape;248;p22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-2216900" y="-1885962"/>
            <a:ext cx="5905500" cy="4676775"/>
          </a:xfrm>
          <a:prstGeom prst="rect">
            <a:avLst/>
          </a:prstGeom>
          <a:noFill/>
          <a:ln>
            <a:noFill/>
          </a:ln>
        </p:spPr>
      </p:pic>
      <p:sp>
        <p:nvSpPr>
          <p:cNvPr id="249" name="Google Shape;249;p22"/>
          <p:cNvSpPr txBox="1"/>
          <p:nvPr/>
        </p:nvSpPr>
        <p:spPr>
          <a:xfrm>
            <a:off x="1766800" y="647950"/>
            <a:ext cx="11601600" cy="47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3100" b="0" i="0" u="none" strike="noStrike" cap="none" noProof="0" dirty="0">
                <a:solidFill>
                  <a:srgbClr val="F8FAFC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Principios Transversales de Implementación</a:t>
            </a:r>
            <a:endParaRPr lang="es-ES_tradnl" sz="1500" noProof="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4" name="Google Shape;254;p23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2438400"/>
            <a:ext cx="5286375" cy="2933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5" name="Google Shape;255;p23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34125" y="2438400"/>
            <a:ext cx="5286375" cy="2933700"/>
          </a:xfrm>
          <a:prstGeom prst="rect">
            <a:avLst/>
          </a:prstGeom>
          <a:noFill/>
          <a:ln>
            <a:noFill/>
          </a:ln>
        </p:spPr>
      </p:pic>
      <p:sp>
        <p:nvSpPr>
          <p:cNvPr id="256" name="Google Shape;256;p23"/>
          <p:cNvSpPr txBox="1"/>
          <p:nvPr/>
        </p:nvSpPr>
        <p:spPr>
          <a:xfrm>
            <a:off x="1323975" y="2867025"/>
            <a:ext cx="4350543" cy="400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2100" b="0" i="0" u="none" strike="noStrike" cap="none" noProof="0" dirty="0">
                <a:solidFill>
                  <a:srgbClr val="EF4444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Riesgo (Lo que está en juego)</a:t>
            </a:r>
            <a:endParaRPr lang="es-ES_tradnl" noProof="0" dirty="0"/>
          </a:p>
        </p:txBody>
      </p:sp>
      <p:sp>
        <p:nvSpPr>
          <p:cNvPr id="257" name="Google Shape;257;p23"/>
          <p:cNvSpPr txBox="1"/>
          <p:nvPr/>
        </p:nvSpPr>
        <p:spPr>
          <a:xfrm>
            <a:off x="962025" y="3409950"/>
            <a:ext cx="4505325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1350" b="0" i="0" u="none" strike="noStrike" cap="none" noProof="0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Tratar la información institucional sensible (padrones, datos personales) como un </a:t>
            </a:r>
            <a:r>
              <a:rPr lang="es-ES_tradnl" sz="1350" b="0" i="1" u="none" strike="noStrike" cap="none" noProof="0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prompt</a:t>
            </a:r>
            <a:r>
              <a:rPr lang="es-ES_tradnl" sz="1350" b="0" i="0" u="none" strike="noStrike" cap="none" noProof="0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 cualquiera.</a:t>
            </a:r>
            <a:endParaRPr lang="es-ES_tradnl" noProof="0" dirty="0"/>
          </a:p>
        </p:txBody>
      </p:sp>
      <p:sp>
        <p:nvSpPr>
          <p:cNvPr id="258" name="Google Shape;258;p23"/>
          <p:cNvSpPr txBox="1"/>
          <p:nvPr/>
        </p:nvSpPr>
        <p:spPr>
          <a:xfrm>
            <a:off x="962025" y="4067175"/>
            <a:ext cx="4505325" cy="771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1350" b="0" i="0" u="none" strike="noStrike" cap="none" noProof="0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Subir datos a servidores no autorizados sin revisar políticas de privacidad, perdiendo el control institucional.</a:t>
            </a:r>
            <a:endParaRPr lang="es-ES_tradnl" noProof="0" dirty="0"/>
          </a:p>
        </p:txBody>
      </p:sp>
      <p:sp>
        <p:nvSpPr>
          <p:cNvPr id="259" name="Google Shape;259;p23"/>
          <p:cNvSpPr txBox="1"/>
          <p:nvPr/>
        </p:nvSpPr>
        <p:spPr>
          <a:xfrm>
            <a:off x="7058025" y="2867025"/>
            <a:ext cx="4380547" cy="400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2100" b="0" i="0" u="none" strike="noStrike" cap="none" noProof="0" dirty="0">
                <a:solidFill>
                  <a:srgbClr val="0EA5E9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Capacidad Propuesta</a:t>
            </a:r>
            <a:endParaRPr lang="es-ES_tradnl" noProof="0" dirty="0"/>
          </a:p>
        </p:txBody>
      </p:sp>
      <p:sp>
        <p:nvSpPr>
          <p:cNvPr id="260" name="Google Shape;260;p23"/>
          <p:cNvSpPr txBox="1"/>
          <p:nvPr/>
        </p:nvSpPr>
        <p:spPr>
          <a:xfrm>
            <a:off x="6724650" y="3409950"/>
            <a:ext cx="4505325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1350" b="1" i="0" u="none" strike="noStrike" cap="none" noProof="0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Clasificar, proteger y controlar</a:t>
            </a:r>
            <a:r>
              <a:rPr lang="es-ES_tradnl" sz="1350" b="0" i="0" u="none" strike="noStrike" cap="none" noProof="0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 la información que ingresa a las herramientas de IA.</a:t>
            </a:r>
            <a:endParaRPr lang="es-ES_tradnl" noProof="0" dirty="0"/>
          </a:p>
        </p:txBody>
      </p:sp>
      <p:sp>
        <p:nvSpPr>
          <p:cNvPr id="261" name="Google Shape;261;p23"/>
          <p:cNvSpPr txBox="1"/>
          <p:nvPr/>
        </p:nvSpPr>
        <p:spPr>
          <a:xfrm>
            <a:off x="6724650" y="4067175"/>
            <a:ext cx="4505325" cy="771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1350" b="0" i="0" u="none" strike="noStrike" cap="none" noProof="0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Establecer protocolos estrictos para que el equipo distinga qué datos pueden procesarse en </a:t>
            </a:r>
            <a:r>
              <a:rPr lang="es-ES_tradnl" sz="1350" b="0" i="0" u="none" strike="noStrike" cap="none" noProof="0" dirty="0" err="1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LLMs</a:t>
            </a:r>
            <a:r>
              <a:rPr lang="es-ES_tradnl" sz="1350" b="0" i="0" u="none" strike="noStrike" cap="none" noProof="0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 públicos.</a:t>
            </a:r>
            <a:endParaRPr lang="es-ES_tradnl" noProof="0" dirty="0"/>
          </a:p>
        </p:txBody>
      </p:sp>
      <p:pic>
        <p:nvPicPr>
          <p:cNvPr id="262" name="Google Shape;262;p23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62025" y="2933700"/>
            <a:ext cx="266700" cy="266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3" name="Google Shape;263;p23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724650" y="2933700"/>
            <a:ext cx="238125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264" name="Google Shape;264;p23"/>
          <p:cNvSpPr txBox="1"/>
          <p:nvPr/>
        </p:nvSpPr>
        <p:spPr>
          <a:xfrm>
            <a:off x="1993900" y="1524000"/>
            <a:ext cx="1160145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3000" b="0" i="0" u="none" strike="noStrike" cap="none" noProof="0" dirty="0">
                <a:solidFill>
                  <a:srgbClr val="0F172A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Ámbito 1: Privacidad y Seguridad</a:t>
            </a:r>
            <a:endParaRPr lang="es-ES_tradnl" noProof="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9" name="Google Shape;269;p24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2566987"/>
            <a:ext cx="5286375" cy="2676525"/>
          </a:xfrm>
          <a:prstGeom prst="rect">
            <a:avLst/>
          </a:prstGeom>
          <a:noFill/>
          <a:ln>
            <a:noFill/>
          </a:ln>
        </p:spPr>
      </p:pic>
      <p:sp>
        <p:nvSpPr>
          <p:cNvPr id="270" name="Google Shape;270;p24"/>
          <p:cNvSpPr txBox="1"/>
          <p:nvPr/>
        </p:nvSpPr>
        <p:spPr>
          <a:xfrm>
            <a:off x="1390650" y="2995612"/>
            <a:ext cx="4280535" cy="400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2100" b="0" i="0" u="none" strike="noStrike" cap="none" noProof="0" dirty="0">
                <a:solidFill>
                  <a:srgbClr val="EF4444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Riesgo (Lo que está en juego)</a:t>
            </a:r>
            <a:endParaRPr lang="es-ES_tradnl" noProof="0" dirty="0"/>
          </a:p>
        </p:txBody>
      </p:sp>
      <p:sp>
        <p:nvSpPr>
          <p:cNvPr id="271" name="Google Shape;271;p24"/>
          <p:cNvSpPr txBox="1"/>
          <p:nvPr/>
        </p:nvSpPr>
        <p:spPr>
          <a:xfrm>
            <a:off x="962025" y="3538537"/>
            <a:ext cx="4505325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1350" b="0" i="0" u="none" strike="noStrike" cap="none" noProof="0" dirty="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Cada funcionario crea sus propios </a:t>
            </a:r>
            <a:r>
              <a:rPr lang="es-ES_tradnl" sz="1350" b="0" i="1" u="none" strike="noStrike" cap="none" noProof="0" dirty="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prompts</a:t>
            </a:r>
            <a:r>
              <a:rPr lang="es-ES_tradnl" sz="1350" b="0" i="0" u="none" strike="noStrike" cap="none" noProof="0" dirty="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 sin revisión, generando conocimiento disperso.</a:t>
            </a:r>
            <a:endParaRPr lang="es-ES_tradnl" noProof="0" dirty="0"/>
          </a:p>
        </p:txBody>
      </p:sp>
      <p:sp>
        <p:nvSpPr>
          <p:cNvPr id="272" name="Google Shape;272;p24"/>
          <p:cNvSpPr txBox="1"/>
          <p:nvPr/>
        </p:nvSpPr>
        <p:spPr>
          <a:xfrm>
            <a:off x="962025" y="4195762"/>
            <a:ext cx="4505325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1350" b="0" i="0" u="none" strike="noStrike" cap="none" noProof="0" dirty="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Decisiones sin marco normativo, imposibilidad de auditar y responsabilidad institucional difusa.</a:t>
            </a:r>
            <a:endParaRPr lang="es-ES_tradnl" noProof="0" dirty="0"/>
          </a:p>
        </p:txBody>
      </p:sp>
      <p:pic>
        <p:nvPicPr>
          <p:cNvPr id="273" name="Google Shape;273;p24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62025" y="3062287"/>
            <a:ext cx="333375" cy="266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4" name="Google Shape;274;p2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665238" y="2795563"/>
            <a:ext cx="6372225" cy="5781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5" name="Google Shape;275;p24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334125" y="2566987"/>
            <a:ext cx="5286375" cy="2676525"/>
          </a:xfrm>
          <a:prstGeom prst="rect">
            <a:avLst/>
          </a:prstGeom>
          <a:noFill/>
          <a:ln>
            <a:noFill/>
          </a:ln>
        </p:spPr>
      </p:pic>
      <p:sp>
        <p:nvSpPr>
          <p:cNvPr id="276" name="Google Shape;276;p24"/>
          <p:cNvSpPr txBox="1"/>
          <p:nvPr/>
        </p:nvSpPr>
        <p:spPr>
          <a:xfrm>
            <a:off x="7153275" y="2995612"/>
            <a:ext cx="42804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2100" b="0" i="0" u="none" strike="noStrike" cap="none" noProof="0" dirty="0">
                <a:solidFill>
                  <a:srgbClr val="0EA5E9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Capacidad Propuesta</a:t>
            </a:r>
            <a:endParaRPr lang="es-ES_tradnl" noProof="0" dirty="0"/>
          </a:p>
        </p:txBody>
      </p:sp>
      <p:sp>
        <p:nvSpPr>
          <p:cNvPr id="277" name="Google Shape;277;p24"/>
          <p:cNvSpPr txBox="1"/>
          <p:nvPr/>
        </p:nvSpPr>
        <p:spPr>
          <a:xfrm>
            <a:off x="6724650" y="3538537"/>
            <a:ext cx="4505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1350" b="1" i="0" u="none" strike="noStrike" cap="none" noProof="0" dirty="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Institucionalizar prompts, normas y roles.</a:t>
            </a:r>
            <a:endParaRPr lang="es-ES_tradnl" noProof="0" dirty="0"/>
          </a:p>
        </p:txBody>
      </p:sp>
      <p:sp>
        <p:nvSpPr>
          <p:cNvPr id="278" name="Google Shape;278;p24"/>
          <p:cNvSpPr txBox="1"/>
          <p:nvPr/>
        </p:nvSpPr>
        <p:spPr>
          <a:xfrm>
            <a:off x="6724650" y="3938587"/>
            <a:ext cx="45054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1350" b="0" i="0" u="none" strike="noStrike" cap="none" noProof="0" dirty="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Los "prompts maestros" deben estar documentados, estandarizados y ser auditables para todo el equipo metodológico.</a:t>
            </a:r>
            <a:endParaRPr lang="es-ES_tradnl" noProof="0" dirty="0"/>
          </a:p>
        </p:txBody>
      </p:sp>
      <p:pic>
        <p:nvPicPr>
          <p:cNvPr id="279" name="Google Shape;279;p24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724650" y="3062287"/>
            <a:ext cx="333375" cy="266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0" name="Google Shape;280;p24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-2216900" y="-1885962"/>
            <a:ext cx="5905500" cy="4676775"/>
          </a:xfrm>
          <a:prstGeom prst="rect">
            <a:avLst/>
          </a:prstGeom>
          <a:noFill/>
          <a:ln>
            <a:noFill/>
          </a:ln>
        </p:spPr>
      </p:pic>
      <p:sp>
        <p:nvSpPr>
          <p:cNvPr id="281" name="Google Shape;281;p24"/>
          <p:cNvSpPr txBox="1"/>
          <p:nvPr/>
        </p:nvSpPr>
        <p:spPr>
          <a:xfrm>
            <a:off x="2046925" y="646225"/>
            <a:ext cx="11601600" cy="47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3100" b="0" i="0" u="none" strike="noStrike" cap="none" noProof="0" dirty="0">
                <a:solidFill>
                  <a:srgbClr val="F8FAFC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Ámbito 2: Gobernanza Institucional</a:t>
            </a:r>
            <a:endParaRPr lang="es-ES_tradnl" sz="1500" noProof="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" name="Google Shape;286;p25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2566987"/>
            <a:ext cx="5286375" cy="2676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7" name="Google Shape;287;p25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34125" y="2566987"/>
            <a:ext cx="5286375" cy="2676525"/>
          </a:xfrm>
          <a:prstGeom prst="rect">
            <a:avLst/>
          </a:prstGeom>
          <a:noFill/>
          <a:ln>
            <a:noFill/>
          </a:ln>
        </p:spPr>
      </p:pic>
      <p:sp>
        <p:nvSpPr>
          <p:cNvPr id="288" name="Google Shape;288;p25"/>
          <p:cNvSpPr txBox="1"/>
          <p:nvPr/>
        </p:nvSpPr>
        <p:spPr>
          <a:xfrm>
            <a:off x="1057275" y="2995612"/>
            <a:ext cx="4630578" cy="400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2100" b="0" i="0" u="none" strike="noStrike" cap="none" noProof="0" dirty="0">
                <a:solidFill>
                  <a:srgbClr val="EF4444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Riesgo (Lo que está en juego)</a:t>
            </a:r>
            <a:endParaRPr lang="es-ES_tradnl" noProof="0" dirty="0"/>
          </a:p>
        </p:txBody>
      </p:sp>
      <p:sp>
        <p:nvSpPr>
          <p:cNvPr id="289" name="Google Shape;289;p25"/>
          <p:cNvSpPr txBox="1"/>
          <p:nvPr/>
        </p:nvSpPr>
        <p:spPr>
          <a:xfrm>
            <a:off x="962025" y="3538537"/>
            <a:ext cx="4505325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1350" b="0" i="0" u="none" strike="noStrike" cap="none" noProof="0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Adoptar herramientas de IA solo por moda o presión externa, sin resolver una necesidad real del área.</a:t>
            </a:r>
            <a:endParaRPr lang="es-ES_tradnl" noProof="0" dirty="0"/>
          </a:p>
        </p:txBody>
      </p:sp>
      <p:sp>
        <p:nvSpPr>
          <p:cNvPr id="290" name="Google Shape;290;p25"/>
          <p:cNvSpPr txBox="1"/>
          <p:nvPr/>
        </p:nvSpPr>
        <p:spPr>
          <a:xfrm>
            <a:off x="962025" y="4195762"/>
            <a:ext cx="4505325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1350" b="0" i="0" u="none" strike="noStrike" cap="none" noProof="0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Tomar decisiones de política pública basadas en </a:t>
            </a:r>
            <a:r>
              <a:rPr lang="es-ES_tradnl" sz="1350" b="0" i="1" u="none" strike="noStrike" cap="none" noProof="0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outputs</a:t>
            </a:r>
            <a:r>
              <a:rPr lang="es-ES_tradnl" sz="1350" b="0" i="0" u="none" strike="noStrike" cap="none" noProof="0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 no verificados y perder rigor metodológico.</a:t>
            </a:r>
            <a:endParaRPr lang="es-ES_tradnl" noProof="0" dirty="0"/>
          </a:p>
        </p:txBody>
      </p:sp>
      <p:sp>
        <p:nvSpPr>
          <p:cNvPr id="291" name="Google Shape;291;p25"/>
          <p:cNvSpPr txBox="1"/>
          <p:nvPr/>
        </p:nvSpPr>
        <p:spPr>
          <a:xfrm>
            <a:off x="7058025" y="2995612"/>
            <a:ext cx="4380547" cy="400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2100" b="0" i="0" u="none" strike="noStrike" cap="none" noProof="0" dirty="0">
                <a:solidFill>
                  <a:srgbClr val="0EA5E9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Capacidad Propuesta</a:t>
            </a:r>
            <a:endParaRPr lang="es-ES_tradnl" noProof="0" dirty="0"/>
          </a:p>
        </p:txBody>
      </p:sp>
      <p:sp>
        <p:nvSpPr>
          <p:cNvPr id="292" name="Google Shape;292;p25"/>
          <p:cNvSpPr txBox="1"/>
          <p:nvPr/>
        </p:nvSpPr>
        <p:spPr>
          <a:xfrm>
            <a:off x="6724650" y="3538537"/>
            <a:ext cx="4505325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1350" b="1" i="0" u="none" strike="noStrike" cap="none" noProof="0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Incorporar IA con propósito y control.</a:t>
            </a:r>
            <a:endParaRPr lang="es-ES_tradnl" noProof="0" dirty="0"/>
          </a:p>
        </p:txBody>
      </p:sp>
      <p:sp>
        <p:nvSpPr>
          <p:cNvPr id="293" name="Google Shape;293;p25"/>
          <p:cNvSpPr txBox="1"/>
          <p:nvPr/>
        </p:nvSpPr>
        <p:spPr>
          <a:xfrm>
            <a:off x="6724650" y="3938587"/>
            <a:ext cx="4505325" cy="771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1350" b="0" i="0" u="none" strike="noStrike" cap="none" noProof="0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Justificar su uso para aliviar cuellos de botella específicos (ej. estructuración masiva de MIRs). Implementar controles estrictos.</a:t>
            </a:r>
            <a:endParaRPr lang="es-ES_tradnl" noProof="0" dirty="0"/>
          </a:p>
        </p:txBody>
      </p:sp>
      <p:pic>
        <p:nvPicPr>
          <p:cNvPr id="294" name="Google Shape;294;p25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724650" y="3062287"/>
            <a:ext cx="238125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295" name="Google Shape;295;p25"/>
          <p:cNvSpPr txBox="1"/>
          <p:nvPr/>
        </p:nvSpPr>
        <p:spPr>
          <a:xfrm>
            <a:off x="571500" y="571500"/>
            <a:ext cx="1160145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3000" b="0" i="0" u="none" strike="noStrike" cap="none" noProof="0" dirty="0">
                <a:solidFill>
                  <a:srgbClr val="0F172A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Ámbito 3: Estrategia y Control</a:t>
            </a:r>
            <a:endParaRPr lang="es-ES_tradnl" noProof="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0" name="Google Shape;300;p26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2438400"/>
            <a:ext cx="5286375" cy="2933700"/>
          </a:xfrm>
          <a:prstGeom prst="rect">
            <a:avLst/>
          </a:prstGeom>
          <a:noFill/>
          <a:ln>
            <a:noFill/>
          </a:ln>
        </p:spPr>
      </p:pic>
      <p:sp>
        <p:nvSpPr>
          <p:cNvPr id="301" name="Google Shape;301;p26"/>
          <p:cNvSpPr txBox="1"/>
          <p:nvPr/>
        </p:nvSpPr>
        <p:spPr>
          <a:xfrm>
            <a:off x="1390650" y="2867025"/>
            <a:ext cx="4280535" cy="400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2100" b="0" i="0" u="none" strike="noStrike" cap="none" noProof="0" dirty="0">
                <a:solidFill>
                  <a:srgbClr val="EF4444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Riesgo (Lo que está en juego)</a:t>
            </a:r>
            <a:endParaRPr lang="es-ES_tradnl" noProof="0" dirty="0"/>
          </a:p>
        </p:txBody>
      </p:sp>
      <p:sp>
        <p:nvSpPr>
          <p:cNvPr id="302" name="Google Shape;302;p26"/>
          <p:cNvSpPr txBox="1"/>
          <p:nvPr/>
        </p:nvSpPr>
        <p:spPr>
          <a:xfrm>
            <a:off x="962025" y="3409950"/>
            <a:ext cx="4505325" cy="771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1350" b="0" i="0" u="none" strike="noStrike" cap="none" noProof="0" dirty="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Confianza ciega en las respuestas del LLM, sustituyendo el juicio metodológico del servidor público.</a:t>
            </a:r>
            <a:endParaRPr lang="es-ES_tradnl" noProof="0" dirty="0"/>
          </a:p>
        </p:txBody>
      </p:sp>
      <p:sp>
        <p:nvSpPr>
          <p:cNvPr id="303" name="Google Shape;303;p26"/>
          <p:cNvSpPr txBox="1"/>
          <p:nvPr/>
        </p:nvSpPr>
        <p:spPr>
          <a:xfrm>
            <a:off x="962025" y="4324350"/>
            <a:ext cx="4505325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1350" b="0" i="0" u="none" strike="noStrike" cap="none" noProof="0" dirty="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Procesos "invisibles" sin documentación, que parecen rigurosos pero no superan una revisión técnica.</a:t>
            </a:r>
            <a:endParaRPr lang="es-ES_tradnl" noProof="0" dirty="0"/>
          </a:p>
        </p:txBody>
      </p:sp>
      <p:pic>
        <p:nvPicPr>
          <p:cNvPr id="304" name="Google Shape;304;p26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62025" y="2933700"/>
            <a:ext cx="333375" cy="266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5" name="Google Shape;305;p2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665238" y="2795563"/>
            <a:ext cx="6372225" cy="5781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6" name="Google Shape;306;p26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334125" y="2438400"/>
            <a:ext cx="5286375" cy="2933700"/>
          </a:xfrm>
          <a:prstGeom prst="rect">
            <a:avLst/>
          </a:prstGeom>
          <a:noFill/>
          <a:ln>
            <a:noFill/>
          </a:ln>
        </p:spPr>
      </p:pic>
      <p:sp>
        <p:nvSpPr>
          <p:cNvPr id="307" name="Google Shape;307;p26"/>
          <p:cNvSpPr txBox="1"/>
          <p:nvPr/>
        </p:nvSpPr>
        <p:spPr>
          <a:xfrm>
            <a:off x="7086600" y="2867025"/>
            <a:ext cx="43506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2100" b="0" i="0" u="none" strike="noStrike" cap="none" noProof="0" dirty="0">
                <a:solidFill>
                  <a:srgbClr val="0EA5E9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Capacidad Propuesta</a:t>
            </a:r>
            <a:endParaRPr lang="es-ES_tradnl" noProof="0" dirty="0"/>
          </a:p>
        </p:txBody>
      </p:sp>
      <p:sp>
        <p:nvSpPr>
          <p:cNvPr id="308" name="Google Shape;308;p26"/>
          <p:cNvSpPr txBox="1"/>
          <p:nvPr/>
        </p:nvSpPr>
        <p:spPr>
          <a:xfrm>
            <a:off x="6724650" y="3409950"/>
            <a:ext cx="45054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1350" b="1" i="0" u="none" strike="noStrike" cap="none" noProof="0" dirty="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Pensar críticamente y dominar la metodología.</a:t>
            </a:r>
            <a:endParaRPr lang="es-ES_tradnl" noProof="0" dirty="0"/>
          </a:p>
        </p:txBody>
      </p:sp>
      <p:sp>
        <p:nvSpPr>
          <p:cNvPr id="309" name="Google Shape;309;p26"/>
          <p:cNvSpPr txBox="1"/>
          <p:nvPr/>
        </p:nvSpPr>
        <p:spPr>
          <a:xfrm>
            <a:off x="6724650" y="3810000"/>
            <a:ext cx="45054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1350" b="0" i="0" u="none" strike="noStrike" cap="none" noProof="0" dirty="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Asegurar que el equipo domine las reglas tradicionales (MML, SED) como su defensa principal para detectar alucinaciones y sesgos algorítmicos.</a:t>
            </a:r>
            <a:endParaRPr lang="es-ES_tradnl" noProof="0" dirty="0"/>
          </a:p>
        </p:txBody>
      </p:sp>
      <p:pic>
        <p:nvPicPr>
          <p:cNvPr id="310" name="Google Shape;310;p26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724650" y="2933700"/>
            <a:ext cx="266700" cy="266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1" name="Google Shape;311;p26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-2216900" y="-1885962"/>
            <a:ext cx="5905500" cy="4676775"/>
          </a:xfrm>
          <a:prstGeom prst="rect">
            <a:avLst/>
          </a:prstGeom>
          <a:noFill/>
          <a:ln>
            <a:noFill/>
          </a:ln>
        </p:spPr>
      </p:pic>
      <p:sp>
        <p:nvSpPr>
          <p:cNvPr id="312" name="Google Shape;312;p26"/>
          <p:cNvSpPr txBox="1"/>
          <p:nvPr/>
        </p:nvSpPr>
        <p:spPr>
          <a:xfrm>
            <a:off x="1460500" y="1617238"/>
            <a:ext cx="116016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3000" b="0" i="0" u="none" strike="noStrike" cap="none" noProof="0" dirty="0">
                <a:solidFill>
                  <a:srgbClr val="F8FAFC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Ámbito 4: Capacidades y Uso Crítico</a:t>
            </a:r>
            <a:endParaRPr lang="es-ES_tradnl" noProof="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" name="Google Shape;317;p27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2057400"/>
            <a:ext cx="3429000" cy="3695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8" name="Google Shape;318;p27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81500" y="2057400"/>
            <a:ext cx="3429000" cy="3695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9" name="Google Shape;319;p27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191500" y="2057400"/>
            <a:ext cx="3429000" cy="3695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0" name="Google Shape;320;p27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905000" y="2390775"/>
            <a:ext cx="762000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321" name="Google Shape;321;p27"/>
          <p:cNvSpPr txBox="1"/>
          <p:nvPr/>
        </p:nvSpPr>
        <p:spPr>
          <a:xfrm>
            <a:off x="1085850" y="3343275"/>
            <a:ext cx="2400300" cy="400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2100" b="0" i="0" u="none" strike="noStrike" cap="none" noProof="0" dirty="0">
                <a:solidFill>
                  <a:srgbClr val="0F172A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1. Dominio Previo</a:t>
            </a:r>
            <a:endParaRPr lang="es-ES_tradnl" noProof="0" dirty="0"/>
          </a:p>
        </p:txBody>
      </p:sp>
      <p:sp>
        <p:nvSpPr>
          <p:cNvPr id="322" name="Google Shape;322;p27"/>
          <p:cNvSpPr txBox="1"/>
          <p:nvPr/>
        </p:nvSpPr>
        <p:spPr>
          <a:xfrm>
            <a:off x="866775" y="3886200"/>
            <a:ext cx="2838450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1350" b="0" i="0" u="none" strike="noStrike" cap="none" noProof="0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El equipo </a:t>
            </a:r>
            <a:r>
              <a:rPr lang="es-ES_tradnl" sz="1350" b="1" i="0" u="none" strike="noStrike" cap="none" noProof="0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ya conoce y domina</a:t>
            </a:r>
            <a:r>
              <a:rPr lang="es-ES_tradnl" sz="1350" b="0" i="0" u="none" strike="noStrike" cap="none" noProof="0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 la MML, las reglas de CONEVAL y cómo planear, monitorear y evaluar programas.</a:t>
            </a:r>
            <a:endParaRPr lang="es-ES_tradnl" noProof="0" dirty="0"/>
          </a:p>
        </p:txBody>
      </p:sp>
      <p:pic>
        <p:nvPicPr>
          <p:cNvPr id="323" name="Google Shape;323;p27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715000" y="2390775"/>
            <a:ext cx="762000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324" name="Google Shape;324;p27"/>
          <p:cNvSpPr txBox="1"/>
          <p:nvPr/>
        </p:nvSpPr>
        <p:spPr>
          <a:xfrm>
            <a:off x="4750831" y="3343275"/>
            <a:ext cx="2690336" cy="400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2100" b="0" i="0" u="none" strike="noStrike" cap="none" noProof="0" dirty="0">
                <a:solidFill>
                  <a:srgbClr val="0F172A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2. Copiloto en Flujo</a:t>
            </a:r>
            <a:endParaRPr lang="es-ES_tradnl" noProof="0" dirty="0"/>
          </a:p>
        </p:txBody>
      </p:sp>
      <p:sp>
        <p:nvSpPr>
          <p:cNvPr id="325" name="Google Shape;325;p27"/>
          <p:cNvSpPr txBox="1"/>
          <p:nvPr/>
        </p:nvSpPr>
        <p:spPr>
          <a:xfrm>
            <a:off x="4676775" y="3886200"/>
            <a:ext cx="2838450" cy="1285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1350" b="0" i="0" u="none" strike="noStrike" cap="none" noProof="0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La IA se integra en fases específicas (redacción, validación) para superar cuellos de botella como el "síndrome de la hoja en blanco".</a:t>
            </a:r>
            <a:endParaRPr lang="es-ES_tradnl" noProof="0" dirty="0"/>
          </a:p>
        </p:txBody>
      </p:sp>
      <p:pic>
        <p:nvPicPr>
          <p:cNvPr id="326" name="Google Shape;326;p27" descr="image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9525000" y="2390775"/>
            <a:ext cx="762000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327" name="Google Shape;327;p27"/>
          <p:cNvSpPr txBox="1"/>
          <p:nvPr/>
        </p:nvSpPr>
        <p:spPr>
          <a:xfrm>
            <a:off x="8415813" y="3343275"/>
            <a:ext cx="2980372" cy="8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2100" b="0" i="0" u="none" strike="noStrike" cap="none" noProof="0" dirty="0">
                <a:solidFill>
                  <a:srgbClr val="0F172A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3. Validación Experta</a:t>
            </a:r>
            <a:endParaRPr lang="es-ES_tradnl" noProof="0" dirty="0"/>
          </a:p>
        </p:txBody>
      </p:sp>
      <p:sp>
        <p:nvSpPr>
          <p:cNvPr id="328" name="Google Shape;328;p27"/>
          <p:cNvSpPr txBox="1"/>
          <p:nvPr/>
        </p:nvSpPr>
        <p:spPr>
          <a:xfrm>
            <a:off x="8486775" y="4286250"/>
            <a:ext cx="2838450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1350" b="0" i="0" u="none" strike="noStrike" cap="none" noProof="0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El equipo técnico revisa críticamente el </a:t>
            </a:r>
            <a:r>
              <a:rPr lang="es-ES_tradnl" sz="1350" b="0" i="1" u="none" strike="noStrike" cap="none" noProof="0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output</a:t>
            </a:r>
            <a:r>
              <a:rPr lang="es-ES_tradnl" sz="1350" b="0" i="0" u="none" strike="noStrike" cap="none" noProof="0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. Se asegura de que la fórmula tenga sentido matemático y viabilidad real.</a:t>
            </a:r>
            <a:endParaRPr lang="es-ES_tradnl" noProof="0" dirty="0"/>
          </a:p>
        </p:txBody>
      </p:sp>
      <p:pic>
        <p:nvPicPr>
          <p:cNvPr id="329" name="Google Shape;329;p27" descr="image.png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2114550" y="2600325"/>
            <a:ext cx="342900" cy="342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0" name="Google Shape;330;p27" descr="image.png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5924550" y="2600325"/>
            <a:ext cx="342900" cy="342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1" name="Google Shape;331;p27" descr="image.png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9691687" y="2600325"/>
            <a:ext cx="428625" cy="342900"/>
          </a:xfrm>
          <a:prstGeom prst="rect">
            <a:avLst/>
          </a:prstGeom>
          <a:noFill/>
          <a:ln>
            <a:noFill/>
          </a:ln>
        </p:spPr>
      </p:pic>
      <p:sp>
        <p:nvSpPr>
          <p:cNvPr id="332" name="Google Shape;332;p27"/>
          <p:cNvSpPr txBox="1"/>
          <p:nvPr/>
        </p:nvSpPr>
        <p:spPr>
          <a:xfrm>
            <a:off x="2909533" y="993375"/>
            <a:ext cx="8848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3000" b="0" i="0" u="none" strike="noStrike" cap="none" noProof="0" dirty="0">
                <a:solidFill>
                  <a:srgbClr val="0F172A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La IA en el Flujo de Trabajo Metodológico</a:t>
            </a:r>
            <a:endParaRPr lang="es-ES_tradnl" noProof="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16">
          <a:extLst>
            <a:ext uri="{FF2B5EF4-FFF2-40B4-BE49-F238E27FC236}">
              <a16:creationId xmlns:a16="http://schemas.microsoft.com/office/drawing/2014/main" id="{24403834-4DB3-AAB3-D715-2757E4303A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27">
            <a:extLst>
              <a:ext uri="{FF2B5EF4-FFF2-40B4-BE49-F238E27FC236}">
                <a16:creationId xmlns:a16="http://schemas.microsoft.com/office/drawing/2014/main" id="{44AC5F46-330F-C225-E9F4-85E659652B46}"/>
              </a:ext>
            </a:extLst>
          </p:cNvPr>
          <p:cNvSpPr txBox="1"/>
          <p:nvPr/>
        </p:nvSpPr>
        <p:spPr>
          <a:xfrm>
            <a:off x="2909533" y="993375"/>
            <a:ext cx="8848500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3000" b="0" i="0" u="none" strike="noStrike" cap="none" noProof="0" dirty="0">
                <a:solidFill>
                  <a:srgbClr val="0F172A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Guía Rápida</a:t>
            </a:r>
            <a:r>
              <a:rPr lang="es-ES_tradnl" sz="3000" noProof="0" dirty="0">
                <a:solidFill>
                  <a:srgbClr val="0F172A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: Asistentes de IA y sus usos clave</a:t>
            </a:r>
            <a:endParaRPr lang="es-ES_tradnl" noProof="0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56E1910-DB79-2419-535B-3D3494DE549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7206"/>
          <a:stretch>
            <a:fillRect/>
          </a:stretch>
        </p:blipFill>
        <p:spPr>
          <a:xfrm>
            <a:off x="1318309" y="2159463"/>
            <a:ext cx="8848500" cy="4088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27383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" name="Google Shape;337;p28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1400175"/>
            <a:ext cx="5286375" cy="2266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8" name="Google Shape;338;p28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34125" y="1400175"/>
            <a:ext cx="5286375" cy="2266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9" name="Google Shape;339;p28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71500" y="4143375"/>
            <a:ext cx="5286375" cy="2266950"/>
          </a:xfrm>
          <a:prstGeom prst="rect">
            <a:avLst/>
          </a:prstGeom>
          <a:noFill/>
          <a:ln>
            <a:noFill/>
          </a:ln>
        </p:spPr>
      </p:pic>
      <p:sp>
        <p:nvSpPr>
          <p:cNvPr id="340" name="Google Shape;340;p28"/>
          <p:cNvSpPr txBox="1"/>
          <p:nvPr/>
        </p:nvSpPr>
        <p:spPr>
          <a:xfrm>
            <a:off x="962025" y="1790700"/>
            <a:ext cx="4730591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3000" b="0" i="0" u="none" strike="noStrike" cap="none" noProof="0" dirty="0">
                <a:solidFill>
                  <a:srgbClr val="0EA5E9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1. Contexto</a:t>
            </a:r>
            <a:endParaRPr lang="es-ES_tradnl" noProof="0" dirty="0"/>
          </a:p>
        </p:txBody>
      </p:sp>
      <p:sp>
        <p:nvSpPr>
          <p:cNvPr id="341" name="Google Shape;341;p28"/>
          <p:cNvSpPr txBox="1"/>
          <p:nvPr/>
        </p:nvSpPr>
        <p:spPr>
          <a:xfrm>
            <a:off x="962025" y="2362200"/>
            <a:ext cx="4505325" cy="771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1350" b="0" i="0" u="none" strike="noStrike" cap="none" noProof="0" dirty="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Brinda la situación actual. </a:t>
            </a:r>
            <a:r>
              <a:rPr lang="es-ES_tradnl" sz="1350" b="0" i="0" u="none" strike="noStrike" cap="none" noProof="0" dirty="0" err="1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Ej</a:t>
            </a:r>
            <a:r>
              <a:rPr lang="es-ES_tradnl" sz="1350" b="0" i="0" u="none" strike="noStrike" cap="none" noProof="0" dirty="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: "Somos un municipio evaluando programas sociales enfocados en infraestructura..."</a:t>
            </a:r>
            <a:endParaRPr lang="es-ES_tradnl" noProof="0" dirty="0"/>
          </a:p>
        </p:txBody>
      </p:sp>
      <p:sp>
        <p:nvSpPr>
          <p:cNvPr id="342" name="Google Shape;342;p28"/>
          <p:cNvSpPr txBox="1"/>
          <p:nvPr/>
        </p:nvSpPr>
        <p:spPr>
          <a:xfrm>
            <a:off x="6724650" y="1790700"/>
            <a:ext cx="4730591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3000" b="0" i="0" u="none" strike="noStrike" cap="none" noProof="0" dirty="0">
                <a:solidFill>
                  <a:srgbClr val="0EA5E9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2. Rol</a:t>
            </a:r>
            <a:endParaRPr lang="es-ES_tradnl" noProof="0" dirty="0"/>
          </a:p>
        </p:txBody>
      </p:sp>
      <p:sp>
        <p:nvSpPr>
          <p:cNvPr id="343" name="Google Shape;343;p28"/>
          <p:cNvSpPr txBox="1"/>
          <p:nvPr/>
        </p:nvSpPr>
        <p:spPr>
          <a:xfrm>
            <a:off x="6724650" y="2362200"/>
            <a:ext cx="4505325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1350" b="0" i="0" u="none" strike="noStrike" cap="none" noProof="0" dirty="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Asigna una identidad experta. </a:t>
            </a:r>
            <a:r>
              <a:rPr lang="es-ES_tradnl" sz="1350" b="0" i="0" u="none" strike="noStrike" cap="none" noProof="0" dirty="0" err="1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Ej</a:t>
            </a:r>
            <a:r>
              <a:rPr lang="es-ES_tradnl" sz="1350" b="0" i="0" u="none" strike="noStrike" cap="none" noProof="0" dirty="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: "Actúa como un auditor técnico senior de evaluación de CONEVAL..."</a:t>
            </a:r>
            <a:endParaRPr lang="es-ES_tradnl" noProof="0" dirty="0"/>
          </a:p>
        </p:txBody>
      </p:sp>
      <p:sp>
        <p:nvSpPr>
          <p:cNvPr id="344" name="Google Shape;344;p28"/>
          <p:cNvSpPr txBox="1"/>
          <p:nvPr/>
        </p:nvSpPr>
        <p:spPr>
          <a:xfrm>
            <a:off x="962025" y="4533900"/>
            <a:ext cx="4730591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3000" b="0" i="0" u="none" strike="noStrike" cap="none" noProof="0" dirty="0">
                <a:solidFill>
                  <a:srgbClr val="0EA5E9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3. Tarea</a:t>
            </a:r>
            <a:endParaRPr lang="es-ES_tradnl" noProof="0" dirty="0"/>
          </a:p>
        </p:txBody>
      </p:sp>
      <p:sp>
        <p:nvSpPr>
          <p:cNvPr id="345" name="Google Shape;345;p28"/>
          <p:cNvSpPr txBox="1"/>
          <p:nvPr/>
        </p:nvSpPr>
        <p:spPr>
          <a:xfrm>
            <a:off x="962025" y="5105400"/>
            <a:ext cx="4505325" cy="771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1350" b="0" i="0" u="none" strike="noStrike" cap="none" noProof="0" dirty="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Define la acción exacta. </a:t>
            </a:r>
            <a:r>
              <a:rPr lang="es-ES_tradnl" sz="1350" b="0" i="0" u="none" strike="noStrike" cap="none" noProof="0" dirty="0" err="1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Ej</a:t>
            </a:r>
            <a:r>
              <a:rPr lang="es-ES_tradnl" sz="1350" b="0" i="0" u="none" strike="noStrike" cap="none" noProof="0" dirty="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: "Valida la siguiente fórmula del indicador de bacheo y detecta inconsistencias lógicas..."</a:t>
            </a:r>
            <a:endParaRPr lang="es-ES_tradnl" noProof="0" dirty="0"/>
          </a:p>
        </p:txBody>
      </p:sp>
      <p:pic>
        <p:nvPicPr>
          <p:cNvPr id="346" name="Google Shape;346;p2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665238" y="2795563"/>
            <a:ext cx="6372225" cy="5781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47" name="Google Shape;347;p28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34125" y="4143375"/>
            <a:ext cx="5286375" cy="2266950"/>
          </a:xfrm>
          <a:prstGeom prst="rect">
            <a:avLst/>
          </a:prstGeom>
          <a:noFill/>
          <a:ln>
            <a:noFill/>
          </a:ln>
        </p:spPr>
      </p:pic>
      <p:sp>
        <p:nvSpPr>
          <p:cNvPr id="348" name="Google Shape;348;p28"/>
          <p:cNvSpPr txBox="1"/>
          <p:nvPr/>
        </p:nvSpPr>
        <p:spPr>
          <a:xfrm>
            <a:off x="6724650" y="4533900"/>
            <a:ext cx="4730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3000" b="0" i="0" u="none" strike="noStrike" cap="none" noProof="0" dirty="0">
                <a:solidFill>
                  <a:srgbClr val="0EA5E9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4. Formato</a:t>
            </a:r>
            <a:endParaRPr lang="es-ES_tradnl" noProof="0" dirty="0"/>
          </a:p>
        </p:txBody>
      </p:sp>
      <p:sp>
        <p:nvSpPr>
          <p:cNvPr id="349" name="Google Shape;349;p28"/>
          <p:cNvSpPr txBox="1"/>
          <p:nvPr/>
        </p:nvSpPr>
        <p:spPr>
          <a:xfrm>
            <a:off x="6724650" y="5105400"/>
            <a:ext cx="4505400" cy="5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1350" b="0" i="0" u="none" strike="noStrike" cap="none" noProof="0" dirty="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Exige cómo quieres la salida. </a:t>
            </a:r>
            <a:r>
              <a:rPr lang="es-ES_tradnl" sz="1350" b="0" i="0" u="none" strike="noStrike" cap="none" noProof="0" dirty="0" err="1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Ej</a:t>
            </a:r>
            <a:r>
              <a:rPr lang="es-ES_tradnl" sz="1350" b="0" i="0" u="none" strike="noStrike" cap="none" noProof="0" dirty="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: "...y preséntalo en una tabla con sugerencias de viabilidad y correcciones."</a:t>
            </a:r>
            <a:endParaRPr lang="es-ES_tradnl" noProof="0" dirty="0"/>
          </a:p>
        </p:txBody>
      </p:sp>
      <p:pic>
        <p:nvPicPr>
          <p:cNvPr id="350" name="Google Shape;350;p28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-2216900" y="-1885962"/>
            <a:ext cx="5905500" cy="4676775"/>
          </a:xfrm>
          <a:prstGeom prst="rect">
            <a:avLst/>
          </a:prstGeom>
          <a:noFill/>
          <a:ln>
            <a:noFill/>
          </a:ln>
        </p:spPr>
      </p:pic>
      <p:sp>
        <p:nvSpPr>
          <p:cNvPr id="351" name="Google Shape;351;p28"/>
          <p:cNvSpPr txBox="1"/>
          <p:nvPr/>
        </p:nvSpPr>
        <p:spPr>
          <a:xfrm>
            <a:off x="1897525" y="462225"/>
            <a:ext cx="11601600" cy="47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3100" b="0" i="0" u="none" strike="noStrike" cap="none" noProof="0" dirty="0">
                <a:solidFill>
                  <a:srgbClr val="F8FAFC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El Arte del "</a:t>
            </a:r>
            <a:r>
              <a:rPr lang="es-ES_tradnl" sz="3100" b="0" i="0" u="none" strike="noStrike" cap="none" noProof="0" dirty="0" err="1">
                <a:solidFill>
                  <a:srgbClr val="F8FAFC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Prompting</a:t>
            </a:r>
            <a:r>
              <a:rPr lang="es-ES_tradnl" sz="3100" b="0" i="0" u="none" strike="noStrike" cap="none" noProof="0" dirty="0">
                <a:solidFill>
                  <a:srgbClr val="F8FAFC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"</a:t>
            </a:r>
            <a:endParaRPr lang="es-ES_tradnl" sz="1500" noProof="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6" name="Google Shape;356;p29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1895475"/>
            <a:ext cx="3502521" cy="4019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7" name="Google Shape;357;p29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645521" y="1895475"/>
            <a:ext cx="2901106" cy="4019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8" name="Google Shape;358;p29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118127" y="1895475"/>
            <a:ext cx="3502521" cy="4019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9" name="Google Shape;359;p29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66775" y="2190750"/>
            <a:ext cx="2911971" cy="390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0" name="Google Shape;360;p29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8413402" y="3181350"/>
            <a:ext cx="2911971" cy="390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1" name="Google Shape;361;p29" descr="image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866775" y="4629150"/>
            <a:ext cx="2911971" cy="990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2" name="Google Shape;362;p29" descr="image.png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4264521" y="3714750"/>
            <a:ext cx="190500" cy="38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3" name="Google Shape;363;p29" descr="image.png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5715000" y="2881312"/>
            <a:ext cx="762000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364" name="Google Shape;364;p29"/>
          <p:cNvSpPr txBox="1"/>
          <p:nvPr/>
        </p:nvSpPr>
        <p:spPr>
          <a:xfrm>
            <a:off x="5429250" y="3833812"/>
            <a:ext cx="1400175" cy="400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2100" b="0" i="0" u="none" strike="noStrike" cap="none" noProof="0" dirty="0">
                <a:solidFill>
                  <a:srgbClr val="FFFFFF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Modelo IA</a:t>
            </a:r>
            <a:endParaRPr lang="es-ES_tradnl" noProof="0" dirty="0"/>
          </a:p>
        </p:txBody>
      </p:sp>
      <p:sp>
        <p:nvSpPr>
          <p:cNvPr id="365" name="Google Shape;365;p29"/>
          <p:cNvSpPr txBox="1"/>
          <p:nvPr/>
        </p:nvSpPr>
        <p:spPr>
          <a:xfrm>
            <a:off x="5562600" y="4329112"/>
            <a:ext cx="1066800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1200" b="0" i="0" u="none" strike="noStrike" cap="none" noProof="0" dirty="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Generación y</a:t>
            </a:r>
            <a:br>
              <a:rPr lang="es-ES_tradnl" sz="1800" b="0" i="0" u="none" strike="noStrike" cap="none" noProof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-ES_tradnl" sz="1200" b="0" i="0" u="none" strike="noStrike" cap="none" noProof="0" dirty="0">
                <a:solidFill>
                  <a:srgbClr val="CBD5E1"/>
                </a:solidFill>
                <a:latin typeface="Inter"/>
                <a:ea typeface="Inter"/>
                <a:cs typeface="Inter"/>
                <a:sym typeface="Inter"/>
              </a:rPr>
              <a:t> Procesamiento</a:t>
            </a:r>
            <a:endParaRPr lang="es-ES_tradnl" noProof="0" dirty="0"/>
          </a:p>
        </p:txBody>
      </p:sp>
      <p:pic>
        <p:nvPicPr>
          <p:cNvPr id="366" name="Google Shape;366;p29" descr="image.png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7737127" y="3714750"/>
            <a:ext cx="190500" cy="38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7" name="Google Shape;367;p29" descr="image.png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8413402" y="2190750"/>
            <a:ext cx="2911971" cy="800100"/>
          </a:xfrm>
          <a:prstGeom prst="rect">
            <a:avLst/>
          </a:prstGeom>
          <a:noFill/>
          <a:ln>
            <a:noFill/>
          </a:ln>
        </p:spPr>
      </p:pic>
      <p:sp>
        <p:nvSpPr>
          <p:cNvPr id="368" name="Google Shape;368;p29"/>
          <p:cNvSpPr txBox="1"/>
          <p:nvPr/>
        </p:nvSpPr>
        <p:spPr>
          <a:xfrm>
            <a:off x="866775" y="2771775"/>
            <a:ext cx="2911971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765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1350" b="0" i="0" u="none" strike="noStrike" cap="none" noProof="0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Datos depurados</a:t>
            </a:r>
            <a:endParaRPr lang="es-ES_tradnl" noProof="0" dirty="0"/>
          </a:p>
        </p:txBody>
      </p:sp>
      <p:sp>
        <p:nvSpPr>
          <p:cNvPr id="369" name="Google Shape;369;p29"/>
          <p:cNvSpPr txBox="1"/>
          <p:nvPr/>
        </p:nvSpPr>
        <p:spPr>
          <a:xfrm>
            <a:off x="866775" y="3124200"/>
            <a:ext cx="2911971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765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1350" b="0" i="0" u="none" strike="noStrike" cap="none" noProof="0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Restricciones de políticas</a:t>
            </a:r>
            <a:endParaRPr lang="es-ES_tradnl" noProof="0" dirty="0"/>
          </a:p>
        </p:txBody>
      </p:sp>
      <p:sp>
        <p:nvSpPr>
          <p:cNvPr id="370" name="Google Shape;370;p29"/>
          <p:cNvSpPr txBox="1"/>
          <p:nvPr/>
        </p:nvSpPr>
        <p:spPr>
          <a:xfrm>
            <a:off x="866775" y="3476625"/>
            <a:ext cx="2911971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765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1350" b="0" i="0" u="none" strike="noStrike" cap="none" noProof="0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Reglas de cumplimiento</a:t>
            </a:r>
            <a:endParaRPr lang="es-ES_tradnl" noProof="0" dirty="0"/>
          </a:p>
        </p:txBody>
      </p:sp>
      <p:sp>
        <p:nvSpPr>
          <p:cNvPr id="371" name="Google Shape;371;p29"/>
          <p:cNvSpPr txBox="1"/>
          <p:nvPr/>
        </p:nvSpPr>
        <p:spPr>
          <a:xfrm>
            <a:off x="866775" y="3829050"/>
            <a:ext cx="2911971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765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1350" b="0" i="0" u="none" strike="noStrike" cap="none" noProof="0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Contexto verificado</a:t>
            </a:r>
            <a:endParaRPr lang="es-ES_tradnl" noProof="0" dirty="0"/>
          </a:p>
        </p:txBody>
      </p:sp>
      <p:sp>
        <p:nvSpPr>
          <p:cNvPr id="372" name="Google Shape;372;p29"/>
          <p:cNvSpPr txBox="1"/>
          <p:nvPr/>
        </p:nvSpPr>
        <p:spPr>
          <a:xfrm>
            <a:off x="866775" y="4181475"/>
            <a:ext cx="2911971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765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1350" b="0" i="0" u="none" strike="noStrike" cap="none" noProof="0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Límites de acceso</a:t>
            </a:r>
            <a:endParaRPr lang="es-ES_tradnl" noProof="0" dirty="0"/>
          </a:p>
        </p:txBody>
      </p:sp>
      <p:pic>
        <p:nvPicPr>
          <p:cNvPr id="373" name="Google Shape;373;p29" descr="image.png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2179885" y="4772025"/>
            <a:ext cx="285750" cy="22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4" name="Google Shape;374;p29" descr="image.png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9783663" y="2333625"/>
            <a:ext cx="171450" cy="228600"/>
          </a:xfrm>
          <a:prstGeom prst="rect">
            <a:avLst/>
          </a:prstGeom>
          <a:noFill/>
          <a:ln>
            <a:noFill/>
          </a:ln>
        </p:spPr>
      </p:pic>
      <p:sp>
        <p:nvSpPr>
          <p:cNvPr id="375" name="Google Shape;375;p29"/>
          <p:cNvSpPr txBox="1"/>
          <p:nvPr/>
        </p:nvSpPr>
        <p:spPr>
          <a:xfrm>
            <a:off x="8413402" y="3762375"/>
            <a:ext cx="2911971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670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1350" b="0" i="0" u="none" strike="noStrike" cap="none" noProof="0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Registros de auditoría</a:t>
            </a:r>
            <a:endParaRPr lang="es-ES_tradnl" noProof="0" dirty="0"/>
          </a:p>
        </p:txBody>
      </p:sp>
      <p:sp>
        <p:nvSpPr>
          <p:cNvPr id="376" name="Google Shape;376;p29"/>
          <p:cNvSpPr txBox="1"/>
          <p:nvPr/>
        </p:nvSpPr>
        <p:spPr>
          <a:xfrm>
            <a:off x="8413402" y="4114800"/>
            <a:ext cx="2911971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670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1350" b="0" i="0" u="none" strike="noStrike" cap="none" noProof="0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Logs de uso</a:t>
            </a:r>
            <a:endParaRPr lang="es-ES_tradnl" noProof="0" dirty="0"/>
          </a:p>
        </p:txBody>
      </p:sp>
      <p:sp>
        <p:nvSpPr>
          <p:cNvPr id="377" name="Google Shape;377;p29"/>
          <p:cNvSpPr txBox="1"/>
          <p:nvPr/>
        </p:nvSpPr>
        <p:spPr>
          <a:xfrm>
            <a:off x="8413402" y="4467225"/>
            <a:ext cx="2911971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670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1350" b="0" i="0" u="none" strike="noStrike" cap="none" noProof="0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Trazabilidad completa</a:t>
            </a:r>
            <a:endParaRPr lang="es-ES_tradnl" noProof="0" dirty="0"/>
          </a:p>
        </p:txBody>
      </p:sp>
      <p:sp>
        <p:nvSpPr>
          <p:cNvPr id="378" name="Google Shape;378;p29"/>
          <p:cNvSpPr txBox="1"/>
          <p:nvPr/>
        </p:nvSpPr>
        <p:spPr>
          <a:xfrm>
            <a:off x="8413402" y="4819650"/>
            <a:ext cx="2911971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670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1350" b="0" i="0" u="none" strike="noStrike" cap="none" noProof="0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Métricas de control</a:t>
            </a:r>
            <a:endParaRPr lang="es-ES_tradnl" noProof="0" dirty="0"/>
          </a:p>
        </p:txBody>
      </p:sp>
      <p:sp>
        <p:nvSpPr>
          <p:cNvPr id="379" name="Google Shape;379;p29"/>
          <p:cNvSpPr txBox="1"/>
          <p:nvPr/>
        </p:nvSpPr>
        <p:spPr>
          <a:xfrm>
            <a:off x="8413402" y="5172075"/>
            <a:ext cx="2911971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670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1350" b="0" i="0" u="none" strike="noStrike" cap="none" noProof="0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Excepciones / Sesgos</a:t>
            </a:r>
            <a:endParaRPr lang="es-ES_tradnl" noProof="0" dirty="0"/>
          </a:p>
        </p:txBody>
      </p:sp>
      <p:pic>
        <p:nvPicPr>
          <p:cNvPr id="380" name="Google Shape;380;p29" descr="image.png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866775" y="2814637"/>
            <a:ext cx="15240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1" name="Google Shape;381;p29" descr="image.png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866775" y="3167062"/>
            <a:ext cx="15240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2" name="Google Shape;382;p29" descr="image.png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866775" y="3519487"/>
            <a:ext cx="15240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3" name="Google Shape;383;p29" descr="image.png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866775" y="3871912"/>
            <a:ext cx="15240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4" name="Google Shape;384;p29" descr="image.png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866775" y="4224337"/>
            <a:ext cx="15240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5" name="Google Shape;385;p29" descr="image.png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8413402" y="3805237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6" name="Google Shape;386;p29" descr="image.png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8413402" y="4157662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7" name="Google Shape;387;p29" descr="image.png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8413402" y="4510087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8" name="Google Shape;388;p29" descr="image.png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8413402" y="4862512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9" name="Google Shape;389;p29" descr="image.png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8413402" y="5214937"/>
            <a:ext cx="171450" cy="180975"/>
          </a:xfrm>
          <a:prstGeom prst="rect">
            <a:avLst/>
          </a:prstGeom>
          <a:noFill/>
          <a:ln>
            <a:noFill/>
          </a:ln>
        </p:spPr>
      </p:pic>
      <p:sp>
        <p:nvSpPr>
          <p:cNvPr id="390" name="Google Shape;390;p29"/>
          <p:cNvSpPr txBox="1"/>
          <p:nvPr/>
        </p:nvSpPr>
        <p:spPr>
          <a:xfrm>
            <a:off x="3455150" y="578975"/>
            <a:ext cx="8717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3000" b="0" i="0" u="none" strike="noStrike" cap="none" noProof="0" dirty="0">
                <a:solidFill>
                  <a:srgbClr val="0F172A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Proceso de Gobernanza: El Flujo de la IA</a:t>
            </a:r>
            <a:endParaRPr lang="es-ES_tradnl" noProof="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48301" y="-3372700"/>
            <a:ext cx="11182727" cy="12968402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3"/>
          <p:cNvSpPr txBox="1"/>
          <p:nvPr/>
        </p:nvSpPr>
        <p:spPr>
          <a:xfrm>
            <a:off x="338800" y="1088023"/>
            <a:ext cx="6332933" cy="29546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/>
            <a:r>
              <a:rPr lang="es-ES_tradnl" sz="4800" b="1" noProof="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Herramientas </a:t>
            </a:r>
            <a:r>
              <a:rPr lang="es-ES_tradnl" sz="4800" b="1" i="0" u="none" strike="noStrike" cap="none" noProof="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de IA para </a:t>
            </a:r>
            <a:r>
              <a:rPr lang="es-ES_tradnl" sz="4800" b="1" noProof="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la elaboración </a:t>
            </a:r>
            <a:r>
              <a:rPr lang="es-ES_tradnl" sz="4800" b="1" i="0" u="none" strike="noStrike" cap="none" noProof="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y seguimiento del </a:t>
            </a:r>
            <a:r>
              <a:rPr lang="es-ES_tradnl" sz="4800" b="1" i="0" u="none" strike="noStrike" cap="none" noProof="0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PbR</a:t>
            </a:r>
            <a:r>
              <a:rPr lang="es-ES_tradnl" sz="4800" b="1" i="0" u="none" strike="noStrike" cap="none" noProof="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 municipal</a:t>
            </a:r>
            <a:endParaRPr lang="es-ES_tradnl" noProof="0" dirty="0"/>
          </a:p>
        </p:txBody>
      </p:sp>
      <p:sp>
        <p:nvSpPr>
          <p:cNvPr id="87" name="Google Shape;87;p13"/>
          <p:cNvSpPr txBox="1"/>
          <p:nvPr/>
        </p:nvSpPr>
        <p:spPr>
          <a:xfrm>
            <a:off x="967450" y="4618037"/>
            <a:ext cx="6858000" cy="380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1650" b="0" i="0" u="none" strike="noStrike" cap="none" noProof="0" dirty="0">
                <a:solidFill>
                  <a:srgbClr val="0EA5E9"/>
                </a:solidFill>
                <a:latin typeface="Inter"/>
                <a:ea typeface="Inter"/>
                <a:cs typeface="Inter"/>
                <a:sym typeface="Inter"/>
              </a:rPr>
              <a:t>La IA como tu Copiloto Metodológico</a:t>
            </a:r>
            <a:endParaRPr lang="es-ES_tradnl" noProof="0" dirty="0"/>
          </a:p>
        </p:txBody>
      </p:sp>
      <p:sp>
        <p:nvSpPr>
          <p:cNvPr id="88" name="Google Shape;88;p13"/>
          <p:cNvSpPr txBox="1"/>
          <p:nvPr/>
        </p:nvSpPr>
        <p:spPr>
          <a:xfrm>
            <a:off x="967450" y="5122862"/>
            <a:ext cx="6858000" cy="5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1350" b="0" i="0" u="none" strike="noStrike" cap="none" noProof="0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De la teoría a la práctica en la construcción y auditoría de indicadores. Un laboratorio interactivo para modernizar la administración pública.</a:t>
            </a:r>
            <a:endParaRPr lang="es-ES_tradnl" noProof="0" dirty="0"/>
          </a:p>
        </p:txBody>
      </p:sp>
      <p:pic>
        <p:nvPicPr>
          <p:cNvPr id="89" name="Google Shape;89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81863" y="6041100"/>
            <a:ext cx="5057775" cy="571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5" name="Google Shape;395;p30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34125" y="1895475"/>
            <a:ext cx="5286375" cy="3333750"/>
          </a:xfrm>
          <a:prstGeom prst="rect">
            <a:avLst/>
          </a:prstGeom>
          <a:noFill/>
          <a:ln>
            <a:noFill/>
          </a:ln>
        </p:spPr>
      </p:pic>
      <p:sp>
        <p:nvSpPr>
          <p:cNvPr id="403" name="Google Shape;403;p30"/>
          <p:cNvSpPr txBox="1"/>
          <p:nvPr/>
        </p:nvSpPr>
        <p:spPr>
          <a:xfrm>
            <a:off x="2525743" y="2070825"/>
            <a:ext cx="8643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3000" b="0" i="0" u="none" strike="noStrike" cap="none" noProof="0" dirty="0">
                <a:solidFill>
                  <a:srgbClr val="0F172A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Laboratorio : Modo Creación</a:t>
            </a:r>
            <a:endParaRPr lang="es-ES_tradnl" noProof="0" dirty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C7B532BD-4AFA-A44B-E8AC-E706B03ADF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43743" y="3169575"/>
            <a:ext cx="2603500" cy="25908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1" name="Google Shape;431;p32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1928812"/>
            <a:ext cx="3429000" cy="3952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32" name="Google Shape;432;p32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81500" y="1928812"/>
            <a:ext cx="3429000" cy="3952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33" name="Google Shape;433;p32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191500" y="1928812"/>
            <a:ext cx="3429000" cy="3952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34" name="Google Shape;434;p32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905000" y="2262187"/>
            <a:ext cx="762000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435" name="Google Shape;435;p32"/>
          <p:cNvSpPr txBox="1"/>
          <p:nvPr/>
        </p:nvSpPr>
        <p:spPr>
          <a:xfrm>
            <a:off x="795813" y="3214687"/>
            <a:ext cx="2980372" cy="8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2100" b="0" i="0" u="none" strike="noStrike" cap="none" noProof="0" dirty="0">
                <a:solidFill>
                  <a:srgbClr val="0F172A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Privacidad Cero Riesgos</a:t>
            </a:r>
            <a:endParaRPr lang="es-ES_tradnl" noProof="0" dirty="0"/>
          </a:p>
        </p:txBody>
      </p:sp>
      <p:sp>
        <p:nvSpPr>
          <p:cNvPr id="436" name="Google Shape;436;p32"/>
          <p:cNvSpPr txBox="1"/>
          <p:nvPr/>
        </p:nvSpPr>
        <p:spPr>
          <a:xfrm>
            <a:off x="866775" y="4157662"/>
            <a:ext cx="2838450" cy="1285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1350" b="1" i="0" u="none" strike="noStrike" cap="none" noProof="0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NUNCA</a:t>
            </a:r>
            <a:r>
              <a:rPr lang="es-ES_tradnl" sz="1350" b="0" i="0" u="none" strike="noStrike" cap="none" noProof="0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 introduzcas nombres, </a:t>
            </a:r>
            <a:r>
              <a:rPr lang="es-ES_tradnl" sz="1350" b="0" i="0" u="none" strike="noStrike" cap="none" noProof="0" dirty="0" err="1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RFCs</a:t>
            </a:r>
            <a:r>
              <a:rPr lang="es-ES_tradnl" sz="1350" b="0" i="0" u="none" strike="noStrike" cap="none" noProof="0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, padrones de beneficiarios o datos sensibles a una IA pública. Pide metodologías, no proceses datos personales.</a:t>
            </a:r>
            <a:endParaRPr lang="es-ES_tradnl" noProof="0" dirty="0"/>
          </a:p>
        </p:txBody>
      </p:sp>
      <p:pic>
        <p:nvPicPr>
          <p:cNvPr id="437" name="Google Shape;437;p32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715000" y="2262187"/>
            <a:ext cx="762000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438" name="Google Shape;438;p32"/>
          <p:cNvSpPr txBox="1"/>
          <p:nvPr/>
        </p:nvSpPr>
        <p:spPr>
          <a:xfrm>
            <a:off x="4605813" y="3214687"/>
            <a:ext cx="2980372" cy="8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2100" b="0" i="0" u="none" strike="noStrike" cap="none" noProof="0" dirty="0">
                <a:solidFill>
                  <a:srgbClr val="0F172A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Cuidado con "Alucinaciones"</a:t>
            </a:r>
            <a:endParaRPr lang="es-ES_tradnl" noProof="0" dirty="0"/>
          </a:p>
        </p:txBody>
      </p:sp>
      <p:sp>
        <p:nvSpPr>
          <p:cNvPr id="439" name="Google Shape;439;p32"/>
          <p:cNvSpPr txBox="1"/>
          <p:nvPr/>
        </p:nvSpPr>
        <p:spPr>
          <a:xfrm>
            <a:off x="4676775" y="4157662"/>
            <a:ext cx="2838450" cy="15581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1350" b="0" i="0" u="none" strike="noStrike" cap="none" noProof="0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La IA busca complacerte y en ocasiones puede inventar justificaciones matemáticas que suenan bien pero no tienen sentido. Sé muy crítico.</a:t>
            </a:r>
            <a:endParaRPr lang="es-ES_tradnl" noProof="0" dirty="0"/>
          </a:p>
        </p:txBody>
      </p:sp>
      <p:pic>
        <p:nvPicPr>
          <p:cNvPr id="440" name="Google Shape;440;p32" descr="image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9525000" y="2262187"/>
            <a:ext cx="762000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441" name="Google Shape;441;p32"/>
          <p:cNvSpPr txBox="1"/>
          <p:nvPr/>
        </p:nvSpPr>
        <p:spPr>
          <a:xfrm>
            <a:off x="8680846" y="3214687"/>
            <a:ext cx="2450306" cy="400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2100" b="0" i="0" u="none" strike="noStrike" cap="none" noProof="0" dirty="0">
                <a:solidFill>
                  <a:srgbClr val="0F172A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El Humano Firma</a:t>
            </a:r>
            <a:endParaRPr lang="es-ES_tradnl" noProof="0" dirty="0"/>
          </a:p>
        </p:txBody>
      </p:sp>
      <p:sp>
        <p:nvSpPr>
          <p:cNvPr id="442" name="Google Shape;442;p32"/>
          <p:cNvSpPr txBox="1"/>
          <p:nvPr/>
        </p:nvSpPr>
        <p:spPr>
          <a:xfrm>
            <a:off x="8486775" y="3757612"/>
            <a:ext cx="2838450" cy="1285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1350" b="0" i="0" u="none" strike="noStrike" cap="none" noProof="0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El responsable legal y técnico ante la auditoría eres tú. La IA actúa como un asesor que propone; el humano siempre revisa, valida y finalmente aprueba.</a:t>
            </a:r>
            <a:endParaRPr lang="es-ES_tradnl" noProof="0" dirty="0"/>
          </a:p>
        </p:txBody>
      </p:sp>
      <p:pic>
        <p:nvPicPr>
          <p:cNvPr id="443" name="Google Shape;443;p32" descr="image.png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2114550" y="2471737"/>
            <a:ext cx="342900" cy="342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4" name="Google Shape;444;p32" descr="image.png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5924550" y="2471737"/>
            <a:ext cx="342900" cy="342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5" name="Google Shape;445;p32" descr="image.png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9710737" y="2471737"/>
            <a:ext cx="390525" cy="342900"/>
          </a:xfrm>
          <a:prstGeom prst="rect">
            <a:avLst/>
          </a:prstGeom>
          <a:noFill/>
          <a:ln>
            <a:noFill/>
          </a:ln>
        </p:spPr>
      </p:pic>
      <p:sp>
        <p:nvSpPr>
          <p:cNvPr id="446" name="Google Shape;446;p32"/>
          <p:cNvSpPr txBox="1"/>
          <p:nvPr/>
        </p:nvSpPr>
        <p:spPr>
          <a:xfrm>
            <a:off x="3193675" y="597650"/>
            <a:ext cx="89793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3000" b="0" i="0" u="none" strike="noStrike" cap="none" noProof="0" dirty="0">
                <a:solidFill>
                  <a:srgbClr val="0F172A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Reglas de Oro en el Uso de IA</a:t>
            </a:r>
            <a:endParaRPr lang="es-ES_tradnl" noProof="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p33"/>
          <p:cNvSpPr txBox="1"/>
          <p:nvPr/>
        </p:nvSpPr>
        <p:spPr>
          <a:xfrm>
            <a:off x="2057400" y="2042219"/>
            <a:ext cx="8077200" cy="2240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996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3150" b="0" i="0" u="none" strike="noStrike" cap="none" noProof="0" dirty="0">
                <a:solidFill>
                  <a:srgbClr val="F8FAFC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La Inteligencia Artificial no reemplazará a los servidores públicos; pero los servidores públicos que usan IA reemplazarán a los que no lo hacen.</a:t>
            </a:r>
            <a:endParaRPr lang="es-ES_tradnl" noProof="0" dirty="0"/>
          </a:p>
        </p:txBody>
      </p:sp>
      <p:sp>
        <p:nvSpPr>
          <p:cNvPr id="452" name="Google Shape;452;p33"/>
          <p:cNvSpPr txBox="1"/>
          <p:nvPr/>
        </p:nvSpPr>
        <p:spPr>
          <a:xfrm>
            <a:off x="3967162" y="4568130"/>
            <a:ext cx="4257675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1650" b="0" i="0" u="none" strike="noStrike" cap="none" noProof="0" dirty="0">
                <a:solidFill>
                  <a:srgbClr val="94A3B8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EL SERVIDOR PÚBLICO DEL FUTURO</a:t>
            </a:r>
            <a:endParaRPr lang="es-ES_tradnl" noProof="0" dirty="0"/>
          </a:p>
        </p:txBody>
      </p:sp>
      <p:sp>
        <p:nvSpPr>
          <p:cNvPr id="453" name="Google Shape;453;p33"/>
          <p:cNvSpPr txBox="1"/>
          <p:nvPr/>
        </p:nvSpPr>
        <p:spPr>
          <a:xfrm>
            <a:off x="1485900" y="2423219"/>
            <a:ext cx="304800" cy="1428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7500" b="0" i="0" u="none" strike="noStrike" cap="none" noProof="0" dirty="0">
                <a:solidFill>
                  <a:srgbClr val="0EA5E9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"</a:t>
            </a:r>
            <a:endParaRPr lang="es-ES_tradnl" noProof="0" dirty="0"/>
          </a:p>
        </p:txBody>
      </p:sp>
      <p:sp>
        <p:nvSpPr>
          <p:cNvPr id="454" name="Google Shape;454;p33"/>
          <p:cNvSpPr txBox="1"/>
          <p:nvPr/>
        </p:nvSpPr>
        <p:spPr>
          <a:xfrm>
            <a:off x="10401300" y="4377635"/>
            <a:ext cx="304800" cy="1428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7500" b="0" i="0" u="none" strike="noStrike" cap="none" noProof="0" dirty="0">
                <a:solidFill>
                  <a:srgbClr val="0EA5E9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"</a:t>
            </a:r>
            <a:endParaRPr lang="es-ES_tradnl" noProof="0" dirty="0"/>
          </a:p>
        </p:txBody>
      </p:sp>
      <p:pic>
        <p:nvPicPr>
          <p:cNvPr id="455" name="Google Shape;455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665238" y="2795563"/>
            <a:ext cx="6372225" cy="5781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56" name="Google Shape;456;p3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2216900" y="-1885962"/>
            <a:ext cx="5905500" cy="4676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p34"/>
          <p:cNvSpPr txBox="1"/>
          <p:nvPr/>
        </p:nvSpPr>
        <p:spPr>
          <a:xfrm>
            <a:off x="295275" y="2024062"/>
            <a:ext cx="1160145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6000" b="0" i="0" u="none" strike="noStrike" cap="none" noProof="0" dirty="0">
                <a:solidFill>
                  <a:srgbClr val="0F172A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¿Preguntas?</a:t>
            </a:r>
            <a:endParaRPr lang="es-ES_tradnl" noProof="0" dirty="0"/>
          </a:p>
        </p:txBody>
      </p:sp>
      <p:sp>
        <p:nvSpPr>
          <p:cNvPr id="462" name="Google Shape;462;p34"/>
          <p:cNvSpPr txBox="1"/>
          <p:nvPr/>
        </p:nvSpPr>
        <p:spPr>
          <a:xfrm>
            <a:off x="571500" y="3357562"/>
            <a:ext cx="110490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1800" b="0" i="0" u="none" strike="noStrike" cap="none" noProof="0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Gracias por tu atención y participación en este laboratorio interactivo.</a:t>
            </a:r>
            <a:endParaRPr lang="es-ES_tradnl" noProof="0" dirty="0"/>
          </a:p>
        </p:txBody>
      </p:sp>
      <p:pic>
        <p:nvPicPr>
          <p:cNvPr id="464" name="Google Shape;464;p34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215009" y="4109892"/>
            <a:ext cx="190500" cy="1905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2F77A253-F0A5-8DBB-1E45-B883A707F7D3}"/>
              </a:ext>
            </a:extLst>
          </p:cNvPr>
          <p:cNvSpPr txBox="1"/>
          <p:nvPr/>
        </p:nvSpPr>
        <p:spPr>
          <a:xfrm>
            <a:off x="4471497" y="4051253"/>
            <a:ext cx="295625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adominguezdia@ia4people.com</a:t>
            </a:r>
            <a:endParaRPr lang="es-ES_tradnl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4"/>
          <p:cNvSpPr/>
          <p:nvPr/>
        </p:nvSpPr>
        <p:spPr>
          <a:xfrm>
            <a:off x="571500" y="3886200"/>
            <a:ext cx="11049000" cy="38100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s-ES_tradnl" sz="1800" b="0" i="0" u="none" strike="noStrike" cap="none" noProof="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14"/>
          <p:cNvSpPr txBox="1"/>
          <p:nvPr/>
        </p:nvSpPr>
        <p:spPr>
          <a:xfrm>
            <a:off x="507968" y="4143375"/>
            <a:ext cx="2668302" cy="285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1500" b="0" i="0" u="none" strike="noStrike" cap="none" noProof="0" dirty="0">
                <a:solidFill>
                  <a:srgbClr val="0EA5E9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1. El Ecosistema</a:t>
            </a:r>
            <a:endParaRPr lang="es-ES_tradnl" noProof="0" dirty="0"/>
          </a:p>
        </p:txBody>
      </p:sp>
      <p:sp>
        <p:nvSpPr>
          <p:cNvPr id="96" name="Google Shape;96;p14"/>
          <p:cNvSpPr txBox="1"/>
          <p:nvPr/>
        </p:nvSpPr>
        <p:spPr>
          <a:xfrm>
            <a:off x="571500" y="4572000"/>
            <a:ext cx="2541240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1350" b="0" i="0" u="none" strike="noStrike" cap="none" noProof="0" dirty="0" err="1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PbR</a:t>
            </a:r>
            <a:r>
              <a:rPr lang="es-ES_tradnl" sz="1350" b="0" i="0" u="none" strike="noStrike" cap="none" noProof="0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-SED, Gobernanza y marco institucional. Identificando el dolor municipal.</a:t>
            </a:r>
            <a:endParaRPr lang="es-ES_tradnl" noProof="0" dirty="0"/>
          </a:p>
        </p:txBody>
      </p:sp>
      <p:sp>
        <p:nvSpPr>
          <p:cNvPr id="97" name="Google Shape;97;p14"/>
          <p:cNvSpPr txBox="1"/>
          <p:nvPr/>
        </p:nvSpPr>
        <p:spPr>
          <a:xfrm>
            <a:off x="3343888" y="2324100"/>
            <a:ext cx="2668302" cy="285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1500" b="0" i="0" u="none" strike="noStrike" cap="none" noProof="0" dirty="0">
                <a:solidFill>
                  <a:srgbClr val="0EA5E9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2. La IA de Copiloto</a:t>
            </a:r>
            <a:endParaRPr lang="es-ES_tradnl" noProof="0" dirty="0"/>
          </a:p>
        </p:txBody>
      </p:sp>
      <p:sp>
        <p:nvSpPr>
          <p:cNvPr id="98" name="Google Shape;98;p14"/>
          <p:cNvSpPr txBox="1"/>
          <p:nvPr/>
        </p:nvSpPr>
        <p:spPr>
          <a:xfrm>
            <a:off x="3407419" y="2752725"/>
            <a:ext cx="2541240" cy="771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1350" b="0" i="0" u="none" strike="noStrike" cap="none" noProof="0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Desmitificando los </a:t>
            </a:r>
            <a:r>
              <a:rPr lang="es-ES_tradnl" sz="1350" b="0" i="0" u="none" strike="noStrike" cap="none" noProof="0" dirty="0" err="1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LLMs</a:t>
            </a:r>
            <a:r>
              <a:rPr lang="es-ES_tradnl" sz="1350" b="0" i="0" u="none" strike="noStrike" cap="none" noProof="0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, IA Analítica vs Generativa y Marco ACEVAL.</a:t>
            </a:r>
            <a:endParaRPr lang="es-ES_tradnl" noProof="0" dirty="0"/>
          </a:p>
        </p:txBody>
      </p:sp>
      <p:sp>
        <p:nvSpPr>
          <p:cNvPr id="99" name="Google Shape;99;p14"/>
          <p:cNvSpPr txBox="1"/>
          <p:nvPr/>
        </p:nvSpPr>
        <p:spPr>
          <a:xfrm>
            <a:off x="6179808" y="4143375"/>
            <a:ext cx="2668302" cy="285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1500" b="0" i="0" u="none" strike="noStrike" cap="none" noProof="0" dirty="0">
                <a:solidFill>
                  <a:srgbClr val="0EA5E9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3. Lab: Creación</a:t>
            </a:r>
            <a:endParaRPr lang="es-ES_tradnl" noProof="0" dirty="0"/>
          </a:p>
        </p:txBody>
      </p:sp>
      <p:sp>
        <p:nvSpPr>
          <p:cNvPr id="100" name="Google Shape;100;p14"/>
          <p:cNvSpPr txBox="1"/>
          <p:nvPr/>
        </p:nvSpPr>
        <p:spPr>
          <a:xfrm>
            <a:off x="6243339" y="4572000"/>
            <a:ext cx="2541240" cy="771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1350" b="0" i="0" u="none" strike="noStrike" cap="none" noProof="0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Diseño de la MIR desde cero usando el simulador y filtro CREMAA.</a:t>
            </a:r>
            <a:endParaRPr lang="es-ES_tradnl" noProof="0" dirty="0"/>
          </a:p>
        </p:txBody>
      </p:sp>
      <p:sp>
        <p:nvSpPr>
          <p:cNvPr id="101" name="Google Shape;101;p14"/>
          <p:cNvSpPr txBox="1"/>
          <p:nvPr/>
        </p:nvSpPr>
        <p:spPr>
          <a:xfrm>
            <a:off x="9015728" y="2324100"/>
            <a:ext cx="2668302" cy="285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1500" b="0" i="0" u="none" strike="noStrike" cap="none" noProof="0" dirty="0">
                <a:solidFill>
                  <a:srgbClr val="0EA5E9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4. Lab: Auditoría</a:t>
            </a:r>
            <a:endParaRPr lang="es-ES_tradnl" noProof="0" dirty="0"/>
          </a:p>
        </p:txBody>
      </p:sp>
      <p:sp>
        <p:nvSpPr>
          <p:cNvPr id="102" name="Google Shape;102;p14"/>
          <p:cNvSpPr txBox="1"/>
          <p:nvPr/>
        </p:nvSpPr>
        <p:spPr>
          <a:xfrm>
            <a:off x="9079259" y="2752725"/>
            <a:ext cx="2541240" cy="771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1350" b="0" i="0" u="none" strike="noStrike" cap="none" noProof="0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Evaluación técnica de POA actual y detección de incongruencias.</a:t>
            </a:r>
            <a:endParaRPr lang="es-ES_tradnl" noProof="0" dirty="0"/>
          </a:p>
        </p:txBody>
      </p:sp>
      <p:sp>
        <p:nvSpPr>
          <p:cNvPr id="103" name="Google Shape;103;p14"/>
          <p:cNvSpPr/>
          <p:nvPr/>
        </p:nvSpPr>
        <p:spPr>
          <a:xfrm>
            <a:off x="1746870" y="3810000"/>
            <a:ext cx="190500" cy="1905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38100" cap="flat" cmpd="sng">
            <a:solidFill>
              <a:srgbClr val="0EA5E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s-ES_tradnl" sz="1800" b="0" i="0" u="none" strike="noStrike" cap="none" noProof="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4"/>
          <p:cNvSpPr/>
          <p:nvPr/>
        </p:nvSpPr>
        <p:spPr>
          <a:xfrm>
            <a:off x="4582790" y="3810000"/>
            <a:ext cx="190500" cy="1905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38100" cap="flat" cmpd="sng">
            <a:solidFill>
              <a:srgbClr val="0EA5E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s-ES_tradnl" sz="1800" b="0" i="0" u="none" strike="noStrike" cap="none" noProof="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14"/>
          <p:cNvSpPr/>
          <p:nvPr/>
        </p:nvSpPr>
        <p:spPr>
          <a:xfrm>
            <a:off x="7418709" y="3810000"/>
            <a:ext cx="190500" cy="1905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38100" cap="flat" cmpd="sng">
            <a:solidFill>
              <a:srgbClr val="0EA5E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s-ES_tradnl" sz="1800" b="0" i="0" u="none" strike="noStrike" cap="none" noProof="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14"/>
          <p:cNvSpPr/>
          <p:nvPr/>
        </p:nvSpPr>
        <p:spPr>
          <a:xfrm>
            <a:off x="10254629" y="3810000"/>
            <a:ext cx="190500" cy="1905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38100" cap="flat" cmpd="sng">
            <a:solidFill>
              <a:srgbClr val="0EA5E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s-ES_tradnl" sz="1800" b="0" i="0" u="none" strike="noStrike" cap="none" noProof="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14"/>
          <p:cNvSpPr txBox="1"/>
          <p:nvPr/>
        </p:nvSpPr>
        <p:spPr>
          <a:xfrm>
            <a:off x="3407425" y="541625"/>
            <a:ext cx="8765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3000" b="0" i="0" u="none" strike="noStrike" cap="none" noProof="0" dirty="0">
                <a:solidFill>
                  <a:srgbClr val="0F172A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Nuestra Agenda de Hoy</a:t>
            </a:r>
            <a:endParaRPr lang="es-ES_tradnl" noProof="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Google Shape;112;p15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34125" y="1990725"/>
            <a:ext cx="5286375" cy="3333750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15"/>
          <p:cNvSpPr txBox="1"/>
          <p:nvPr/>
        </p:nvSpPr>
        <p:spPr>
          <a:xfrm>
            <a:off x="571500" y="1990725"/>
            <a:ext cx="603250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2100" b="0" i="0" u="none" strike="noStrike" cap="none" noProof="0" dirty="0">
                <a:solidFill>
                  <a:srgbClr val="0F172A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El presupuesto no es infinito; las necesidades, sí.</a:t>
            </a:r>
            <a:endParaRPr lang="es-ES_tradnl" noProof="0" dirty="0"/>
          </a:p>
        </p:txBody>
      </p:sp>
      <p:sp>
        <p:nvSpPr>
          <p:cNvPr id="114" name="Google Shape;114;p15"/>
          <p:cNvSpPr txBox="1"/>
          <p:nvPr/>
        </p:nvSpPr>
        <p:spPr>
          <a:xfrm>
            <a:off x="857250" y="2933700"/>
            <a:ext cx="5000625" cy="771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1350" b="1" i="0" u="none" strike="noStrike" cap="none" noProof="0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Art. 134 Constitucional:</a:t>
            </a:r>
            <a:r>
              <a:rPr lang="es-ES_tradnl" sz="1350" b="0" i="0" u="none" strike="noStrike" cap="none" noProof="0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 Los recursos económicos deben administrarse con Eficiencia, Eficacia, Economía, Transparencia y Honradez.</a:t>
            </a:r>
            <a:endParaRPr lang="es-ES_tradnl" noProof="0" dirty="0"/>
          </a:p>
        </p:txBody>
      </p:sp>
      <p:sp>
        <p:nvSpPr>
          <p:cNvPr id="115" name="Google Shape;115;p15"/>
          <p:cNvSpPr txBox="1"/>
          <p:nvPr/>
        </p:nvSpPr>
        <p:spPr>
          <a:xfrm>
            <a:off x="857250" y="3895725"/>
            <a:ext cx="5000625" cy="771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1350" b="1" i="0" u="none" strike="noStrike" cap="none" noProof="0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Cambio de Paradigma:</a:t>
            </a:r>
            <a:r>
              <a:rPr lang="es-ES_tradnl" sz="1350" b="0" i="0" u="none" strike="noStrike" cap="none" noProof="0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 Debemos pasar de la pregunta clásica "¿Cuánto gastamos?" a la pregunta fundamental "¿Qué valor público generamos?".</a:t>
            </a:r>
            <a:endParaRPr lang="es-ES_tradnl" noProof="0" dirty="0"/>
          </a:p>
        </p:txBody>
      </p:sp>
      <p:sp>
        <p:nvSpPr>
          <p:cNvPr id="116" name="Google Shape;116;p15"/>
          <p:cNvSpPr txBox="1"/>
          <p:nvPr/>
        </p:nvSpPr>
        <p:spPr>
          <a:xfrm>
            <a:off x="857250" y="4857750"/>
            <a:ext cx="5000625" cy="771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1350" b="1" i="0" u="none" strike="noStrike" cap="none" noProof="0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El Reto:</a:t>
            </a:r>
            <a:r>
              <a:rPr lang="es-ES_tradnl" sz="1350" b="0" i="0" u="none" strike="noStrike" cap="none" noProof="0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 Demostrar con evidencia y métricas claras que las intervenciones gubernamentales están resolviendo problemas.</a:t>
            </a:r>
            <a:endParaRPr lang="es-ES_tradnl" noProof="0" dirty="0"/>
          </a:p>
        </p:txBody>
      </p:sp>
      <p:pic>
        <p:nvPicPr>
          <p:cNvPr id="119" name="Google Shape;119;p15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71500" y="2952750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15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71500" y="3914775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15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71500" y="4876800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CB0F6D7A-47B2-2333-3AE3-7CE2AD7E5246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46336" t="4156"/>
          <a:stretch>
            <a:fillRect/>
          </a:stretch>
        </p:blipFill>
        <p:spPr>
          <a:xfrm>
            <a:off x="6505575" y="1032391"/>
            <a:ext cx="5847292" cy="5950300"/>
          </a:xfrm>
          <a:prstGeom prst="rect">
            <a:avLst/>
          </a:prstGeom>
        </p:spPr>
      </p:pic>
      <p:sp>
        <p:nvSpPr>
          <p:cNvPr id="5" name="Google Shape;118;p15">
            <a:extLst>
              <a:ext uri="{FF2B5EF4-FFF2-40B4-BE49-F238E27FC236}">
                <a16:creationId xmlns:a16="http://schemas.microsoft.com/office/drawing/2014/main" id="{8236B621-4DE0-BFFE-5CE3-2D86EBD14059}"/>
              </a:ext>
            </a:extLst>
          </p:cNvPr>
          <p:cNvSpPr txBox="1"/>
          <p:nvPr/>
        </p:nvSpPr>
        <p:spPr>
          <a:xfrm>
            <a:off x="3324400" y="560300"/>
            <a:ext cx="8848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3000" b="0" i="0" u="none" strike="noStrike" cap="none" noProof="0" dirty="0">
                <a:solidFill>
                  <a:srgbClr val="0F172A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El Mandato: ¿Por qué estamos aquí?</a:t>
            </a:r>
            <a:endParaRPr lang="es-ES_tradnl" noProof="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Google Shape;126;p16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2147887"/>
            <a:ext cx="3429000" cy="3514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16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81500" y="2147887"/>
            <a:ext cx="3429000" cy="3514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16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191500" y="2147887"/>
            <a:ext cx="3429000" cy="3514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16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905000" y="2443162"/>
            <a:ext cx="762000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16"/>
          <p:cNvSpPr txBox="1"/>
          <p:nvPr/>
        </p:nvSpPr>
        <p:spPr>
          <a:xfrm>
            <a:off x="950833" y="3395662"/>
            <a:ext cx="2670333" cy="400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2100" b="0" i="0" u="none" strike="noStrike" cap="none" noProof="0" dirty="0">
                <a:solidFill>
                  <a:srgbClr val="0F172A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Diseño Estratégico</a:t>
            </a:r>
            <a:endParaRPr lang="es-ES_tradnl" noProof="0" dirty="0"/>
          </a:p>
        </p:txBody>
      </p:sp>
      <p:sp>
        <p:nvSpPr>
          <p:cNvPr id="131" name="Google Shape;131;p16"/>
          <p:cNvSpPr txBox="1"/>
          <p:nvPr/>
        </p:nvSpPr>
        <p:spPr>
          <a:xfrm>
            <a:off x="866775" y="3938587"/>
            <a:ext cx="2838450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1350" b="0" i="0" u="none" strike="noStrike" cap="none" noProof="0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Abarca la </a:t>
            </a:r>
            <a:r>
              <a:rPr lang="es-ES_tradnl" sz="1350" b="1" i="0" u="none" strike="noStrike" cap="none" noProof="0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Planeación</a:t>
            </a:r>
            <a:r>
              <a:rPr lang="es-ES_tradnl" sz="1350" b="0" i="0" u="none" strike="noStrike" cap="none" noProof="0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 y </a:t>
            </a:r>
            <a:r>
              <a:rPr lang="es-ES_tradnl" sz="1350" b="1" i="0" u="none" strike="noStrike" cap="none" noProof="0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Programación</a:t>
            </a:r>
            <a:r>
              <a:rPr lang="es-ES_tradnl" sz="1350" b="0" i="0" u="none" strike="noStrike" cap="none" noProof="0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. Es donde definimos qué queremos lograr y estructuramos las soluciones.</a:t>
            </a:r>
            <a:endParaRPr lang="es-ES_tradnl" noProof="0" dirty="0"/>
          </a:p>
        </p:txBody>
      </p:sp>
      <p:pic>
        <p:nvPicPr>
          <p:cNvPr id="132" name="Google Shape;132;p16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715000" y="2443162"/>
            <a:ext cx="762000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16"/>
          <p:cNvSpPr txBox="1"/>
          <p:nvPr/>
        </p:nvSpPr>
        <p:spPr>
          <a:xfrm>
            <a:off x="4695825" y="3395662"/>
            <a:ext cx="2800350" cy="400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2100" b="0" i="0" u="none" strike="noStrike" cap="none" noProof="0" dirty="0">
                <a:solidFill>
                  <a:srgbClr val="0F172A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Asignación y Gasto</a:t>
            </a:r>
            <a:endParaRPr lang="es-ES_tradnl" noProof="0" dirty="0"/>
          </a:p>
        </p:txBody>
      </p:sp>
      <p:sp>
        <p:nvSpPr>
          <p:cNvPr id="134" name="Google Shape;134;p16"/>
          <p:cNvSpPr txBox="1"/>
          <p:nvPr/>
        </p:nvSpPr>
        <p:spPr>
          <a:xfrm>
            <a:off x="4676775" y="3938587"/>
            <a:ext cx="2838450" cy="1285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1350" b="0" i="0" u="none" strike="noStrike" cap="none" noProof="0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Incluye la </a:t>
            </a:r>
            <a:r>
              <a:rPr lang="es-ES_tradnl" sz="1350" b="1" i="0" u="none" strike="noStrike" cap="none" noProof="0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Presupuestación</a:t>
            </a:r>
            <a:r>
              <a:rPr lang="es-ES_tradnl" sz="1350" b="0" i="0" u="none" strike="noStrike" cap="none" noProof="0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 y el </a:t>
            </a:r>
            <a:r>
              <a:rPr lang="es-ES_tradnl" sz="1350" b="1" i="0" u="none" strike="noStrike" cap="none" noProof="0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Ejercicio</a:t>
            </a:r>
            <a:r>
              <a:rPr lang="es-ES_tradnl" sz="1350" b="0" i="0" u="none" strike="noStrike" cap="none" noProof="0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. Aquí asignamos los recursos a los programas y ejecutamos el gasto conforme a la ley.</a:t>
            </a:r>
            <a:endParaRPr lang="es-ES_tradnl" noProof="0" dirty="0"/>
          </a:p>
        </p:txBody>
      </p:sp>
      <p:pic>
        <p:nvPicPr>
          <p:cNvPr id="135" name="Google Shape;135;p16" descr="image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9525000" y="2443162"/>
            <a:ext cx="762000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16"/>
          <p:cNvSpPr txBox="1"/>
          <p:nvPr/>
        </p:nvSpPr>
        <p:spPr>
          <a:xfrm>
            <a:off x="8730853" y="3395662"/>
            <a:ext cx="2350293" cy="400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2100" b="0" i="0" u="none" strike="noStrike" cap="none" noProof="0" dirty="0">
                <a:solidFill>
                  <a:srgbClr val="0F172A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Control y Mejora</a:t>
            </a:r>
            <a:endParaRPr lang="es-ES_tradnl" noProof="0" dirty="0"/>
          </a:p>
        </p:txBody>
      </p:sp>
      <p:sp>
        <p:nvSpPr>
          <p:cNvPr id="137" name="Google Shape;137;p16"/>
          <p:cNvSpPr txBox="1"/>
          <p:nvPr/>
        </p:nvSpPr>
        <p:spPr>
          <a:xfrm>
            <a:off x="8486775" y="3938587"/>
            <a:ext cx="2838450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1350" b="0" i="0" u="none" strike="noStrike" cap="none" noProof="0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Las etapas de </a:t>
            </a:r>
            <a:r>
              <a:rPr lang="es-ES_tradnl" sz="1350" b="1" i="0" u="none" strike="noStrike" cap="none" noProof="0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Seguimiento</a:t>
            </a:r>
            <a:r>
              <a:rPr lang="es-ES_tradnl" sz="1350" b="0" i="0" u="none" strike="noStrike" cap="none" noProof="0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s-ES_tradnl" sz="1350" b="1" i="0" u="none" strike="noStrike" cap="none" noProof="0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Evaluación</a:t>
            </a:r>
            <a:r>
              <a:rPr lang="es-ES_tradnl" sz="1350" b="0" i="0" u="none" strike="noStrike" cap="none" noProof="0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 y </a:t>
            </a:r>
            <a:r>
              <a:rPr lang="es-ES_tradnl" sz="1350" b="1" i="0" u="none" strike="noStrike" cap="none" noProof="0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Rendición de Cuentas</a:t>
            </a:r>
            <a:r>
              <a:rPr lang="es-ES_tradnl" sz="1350" b="0" i="0" u="none" strike="noStrike" cap="none" noProof="0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. El SED valida si lo planeado se logró con éxito.</a:t>
            </a:r>
            <a:endParaRPr lang="es-ES_tradnl" noProof="0" dirty="0"/>
          </a:p>
        </p:txBody>
      </p:sp>
      <p:pic>
        <p:nvPicPr>
          <p:cNvPr id="138" name="Google Shape;138;p16" descr="image.png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2090737" y="2652712"/>
            <a:ext cx="390525" cy="342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16" descr="image.png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5924550" y="2652712"/>
            <a:ext cx="342900" cy="342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16" descr="image.png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9734550" y="2652712"/>
            <a:ext cx="342900" cy="342900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16"/>
          <p:cNvSpPr txBox="1"/>
          <p:nvPr/>
        </p:nvSpPr>
        <p:spPr>
          <a:xfrm>
            <a:off x="3529850" y="541625"/>
            <a:ext cx="8643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3000" b="0" i="0" u="none" strike="noStrike" cap="none" noProof="0" dirty="0">
                <a:solidFill>
                  <a:srgbClr val="0F172A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El Ciclo Presupuestario en 1 Minuto</a:t>
            </a:r>
            <a:endParaRPr lang="es-ES_tradnl" noProof="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Google Shape;146;p17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34125" y="1943100"/>
            <a:ext cx="5286375" cy="3333750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17"/>
          <p:cNvSpPr txBox="1"/>
          <p:nvPr/>
        </p:nvSpPr>
        <p:spPr>
          <a:xfrm>
            <a:off x="571500" y="1943100"/>
            <a:ext cx="5550693" cy="8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2100" b="0" i="0" u="none" strike="noStrike" cap="none" noProof="0" dirty="0">
                <a:solidFill>
                  <a:srgbClr val="F8FAFC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El </a:t>
            </a:r>
            <a:r>
              <a:rPr lang="es-ES_tradnl" sz="2100" b="0" i="0" u="none" strike="noStrike" cap="none" noProof="0" dirty="0" err="1">
                <a:solidFill>
                  <a:srgbClr val="F8FAFC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PbR</a:t>
            </a:r>
            <a:r>
              <a:rPr lang="es-ES_tradnl" sz="2100" b="0" i="0" u="none" strike="noStrike" cap="none" noProof="0" dirty="0">
                <a:solidFill>
                  <a:srgbClr val="F8FAFC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-SED es letra muerta sin un ecosistema que le dé vida.</a:t>
            </a:r>
            <a:endParaRPr lang="es-ES_tradnl" noProof="0" dirty="0"/>
          </a:p>
        </p:txBody>
      </p:sp>
      <p:sp>
        <p:nvSpPr>
          <p:cNvPr id="148" name="Google Shape;148;p17"/>
          <p:cNvSpPr txBox="1"/>
          <p:nvPr/>
        </p:nvSpPr>
        <p:spPr>
          <a:xfrm>
            <a:off x="857250" y="2981325"/>
            <a:ext cx="5000625" cy="771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1350" b="1" i="0" u="none" strike="noStrike" cap="none" noProof="0" dirty="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Participación Ciudadana:</a:t>
            </a:r>
            <a:r>
              <a:rPr lang="es-ES_tradnl" sz="1350" b="0" i="0" u="none" strike="noStrike" cap="none" noProof="0" dirty="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 Define qué problemas importan realmente. Sin ella, medimos indicadores perfectos para problemas irrelevantes.</a:t>
            </a:r>
            <a:endParaRPr lang="es-ES_tradnl" noProof="0" dirty="0"/>
          </a:p>
        </p:txBody>
      </p:sp>
      <p:sp>
        <p:nvSpPr>
          <p:cNvPr id="149" name="Google Shape;149;p17"/>
          <p:cNvSpPr txBox="1"/>
          <p:nvPr/>
        </p:nvSpPr>
        <p:spPr>
          <a:xfrm>
            <a:off x="857250" y="3943350"/>
            <a:ext cx="5000625" cy="771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1350" b="1" i="0" u="none" strike="noStrike" cap="none" noProof="0" dirty="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Transparencia:</a:t>
            </a:r>
            <a:r>
              <a:rPr lang="es-ES_tradnl" sz="1350" b="0" i="0" u="none" strike="noStrike" cap="none" noProof="0" dirty="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 El SED requiere apertura total. Si los datos de las evaluaciones se ocultan, el ciclo de mejora continua se rompe.</a:t>
            </a:r>
            <a:endParaRPr lang="es-ES_tradnl" noProof="0" dirty="0"/>
          </a:p>
        </p:txBody>
      </p:sp>
      <p:sp>
        <p:nvSpPr>
          <p:cNvPr id="150" name="Google Shape;150;p17"/>
          <p:cNvSpPr txBox="1"/>
          <p:nvPr/>
        </p:nvSpPr>
        <p:spPr>
          <a:xfrm>
            <a:off x="857250" y="4905375"/>
            <a:ext cx="5000625" cy="771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1350" b="1" i="0" u="none" strike="noStrike" cap="none" noProof="0" dirty="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Rendición de Cuentas:</a:t>
            </a:r>
            <a:r>
              <a:rPr lang="es-ES_tradnl" sz="1350" b="0" i="0" u="none" strike="noStrike" cap="none" noProof="0" dirty="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 Es la capacidad de asumir responsabilidad por los resultados obtenidos, no solo por el dinero gastado.</a:t>
            </a:r>
            <a:endParaRPr lang="es-ES_tradnl" noProof="0" dirty="0"/>
          </a:p>
        </p:txBody>
      </p:sp>
      <p:pic>
        <p:nvPicPr>
          <p:cNvPr id="151" name="Google Shape;151;p17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71500" y="3000375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Google Shape;152;p17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71500" y="3962400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17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71500" y="4924425"/>
            <a:ext cx="171450" cy="18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1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2216900" y="-1885962"/>
            <a:ext cx="5905500" cy="4676775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17"/>
          <p:cNvSpPr txBox="1"/>
          <p:nvPr/>
        </p:nvSpPr>
        <p:spPr>
          <a:xfrm>
            <a:off x="1923675" y="597650"/>
            <a:ext cx="10249500" cy="47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3100" b="0" i="0" u="none" strike="noStrike" cap="none" noProof="0" dirty="0">
                <a:solidFill>
                  <a:srgbClr val="F8FAFC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Gobernanza: El Motor Institucional</a:t>
            </a:r>
            <a:endParaRPr lang="es-ES_tradnl" sz="1500" noProof="0" dirty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B82A7A88-7CC3-7A83-314A-FAFA6995F626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r="1080"/>
          <a:stretch>
            <a:fillRect/>
          </a:stretch>
        </p:blipFill>
        <p:spPr>
          <a:xfrm>
            <a:off x="5857875" y="1038779"/>
            <a:ext cx="5617238" cy="5651270"/>
          </a:xfrm>
          <a:prstGeom prst="rect">
            <a:avLst/>
          </a:prstGeom>
        </p:spPr>
      </p:pic>
      <p:pic>
        <p:nvPicPr>
          <p:cNvPr id="3" name="Google Shape;154;p17">
            <a:extLst>
              <a:ext uri="{FF2B5EF4-FFF2-40B4-BE49-F238E27FC236}">
                <a16:creationId xmlns:a16="http://schemas.microsoft.com/office/drawing/2014/main" id="{DAB6555C-AA89-240B-1A8B-1103D4E81E75}"/>
              </a:ext>
            </a:extLst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 rot="21352595">
            <a:off x="9580427" y="3291979"/>
            <a:ext cx="6372225" cy="5781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8"/>
          <p:cNvSpPr txBox="1"/>
          <p:nvPr/>
        </p:nvSpPr>
        <p:spPr>
          <a:xfrm>
            <a:off x="545400" y="1762125"/>
            <a:ext cx="55506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3000" b="0" i="0" u="none" strike="noStrike" cap="none" noProof="0" dirty="0">
                <a:solidFill>
                  <a:srgbClr val="0F172A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La Realidad de la MML</a:t>
            </a:r>
            <a:endParaRPr lang="es-ES_tradnl" noProof="0" dirty="0"/>
          </a:p>
        </p:txBody>
      </p:sp>
      <p:sp>
        <p:nvSpPr>
          <p:cNvPr id="164" name="Google Shape;164;p18"/>
          <p:cNvSpPr txBox="1"/>
          <p:nvPr/>
        </p:nvSpPr>
        <p:spPr>
          <a:xfrm>
            <a:off x="474223" y="2798323"/>
            <a:ext cx="5550693" cy="400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2100" b="0" i="0" u="none" strike="noStrike" cap="none" noProof="0" dirty="0">
                <a:solidFill>
                  <a:srgbClr val="0EA5E9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El "Dolor" Municipal</a:t>
            </a:r>
            <a:endParaRPr lang="es-ES_tradnl" noProof="0" dirty="0"/>
          </a:p>
        </p:txBody>
      </p:sp>
      <p:sp>
        <p:nvSpPr>
          <p:cNvPr id="165" name="Google Shape;165;p18"/>
          <p:cNvSpPr txBox="1"/>
          <p:nvPr/>
        </p:nvSpPr>
        <p:spPr>
          <a:xfrm>
            <a:off x="474223" y="3514172"/>
            <a:ext cx="4077899" cy="6232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1350" b="0" i="0" u="none" strike="noStrike" cap="none" noProof="0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La Metodología de Marco Lógico (MML) enfrenta enormes retos en la gestión local:</a:t>
            </a:r>
            <a:endParaRPr lang="es-ES_tradnl" noProof="0" dirty="0"/>
          </a:p>
        </p:txBody>
      </p:sp>
      <p:sp>
        <p:nvSpPr>
          <p:cNvPr id="166" name="Google Shape;166;p18"/>
          <p:cNvSpPr txBox="1"/>
          <p:nvPr/>
        </p:nvSpPr>
        <p:spPr>
          <a:xfrm>
            <a:off x="474223" y="5726212"/>
            <a:ext cx="4479459" cy="6232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1350" b="1" i="0" u="none" strike="noStrike" cap="none" noProof="0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La IA llega como un alivio metodológico inmediato para este cuello de botella.</a:t>
            </a:r>
            <a:endParaRPr lang="es-ES_tradnl" noProof="0" dirty="0"/>
          </a:p>
        </p:txBody>
      </p:sp>
      <p:sp>
        <p:nvSpPr>
          <p:cNvPr id="167" name="Google Shape;167;p18"/>
          <p:cNvSpPr txBox="1"/>
          <p:nvPr/>
        </p:nvSpPr>
        <p:spPr>
          <a:xfrm>
            <a:off x="719616" y="4304309"/>
            <a:ext cx="80711" cy="2077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1350" b="0" i="0" u="none" strike="noStrike" cap="none" noProof="0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•</a:t>
            </a:r>
            <a:endParaRPr lang="es-ES_tradnl" noProof="0" dirty="0"/>
          </a:p>
        </p:txBody>
      </p:sp>
      <p:sp>
        <p:nvSpPr>
          <p:cNvPr id="168" name="Google Shape;168;p18"/>
          <p:cNvSpPr txBox="1"/>
          <p:nvPr/>
        </p:nvSpPr>
        <p:spPr>
          <a:xfrm>
            <a:off x="855223" y="4222228"/>
            <a:ext cx="4156615" cy="6232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25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1350" b="0" i="0" u="none" strike="noStrike" cap="none" noProof="0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Escasez de personal especializado en evaluación.</a:t>
            </a:r>
            <a:endParaRPr lang="es-ES_tradnl" noProof="0" dirty="0"/>
          </a:p>
        </p:txBody>
      </p:sp>
      <p:sp>
        <p:nvSpPr>
          <p:cNvPr id="169" name="Google Shape;169;p18"/>
          <p:cNvSpPr txBox="1"/>
          <p:nvPr/>
        </p:nvSpPr>
        <p:spPr>
          <a:xfrm>
            <a:off x="719617" y="4898401"/>
            <a:ext cx="80711" cy="2077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1350" b="0" i="0" u="none" strike="noStrike" cap="none" noProof="0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•</a:t>
            </a:r>
            <a:endParaRPr lang="es-ES_tradnl" noProof="0" dirty="0"/>
          </a:p>
        </p:txBody>
      </p:sp>
      <p:sp>
        <p:nvSpPr>
          <p:cNvPr id="170" name="Google Shape;170;p18"/>
          <p:cNvSpPr txBox="1"/>
          <p:nvPr/>
        </p:nvSpPr>
        <p:spPr>
          <a:xfrm>
            <a:off x="834897" y="4849651"/>
            <a:ext cx="4156615" cy="31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25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1350" b="0" i="0" u="none" strike="noStrike" cap="none" noProof="0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Tiempos de entrega irreales institucionales.</a:t>
            </a:r>
            <a:endParaRPr lang="es-ES_tradnl" noProof="0" dirty="0"/>
          </a:p>
        </p:txBody>
      </p:sp>
      <p:sp>
        <p:nvSpPr>
          <p:cNvPr id="171" name="Google Shape;171;p18"/>
          <p:cNvSpPr txBox="1"/>
          <p:nvPr/>
        </p:nvSpPr>
        <p:spPr>
          <a:xfrm>
            <a:off x="725207" y="5235994"/>
            <a:ext cx="80711" cy="2077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1350" b="0" i="0" u="none" strike="noStrike" cap="none" noProof="0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•</a:t>
            </a:r>
            <a:endParaRPr lang="es-ES_tradnl" noProof="0" dirty="0"/>
          </a:p>
        </p:txBody>
      </p:sp>
      <p:sp>
        <p:nvSpPr>
          <p:cNvPr id="172" name="Google Shape;172;p18"/>
          <p:cNvSpPr txBox="1"/>
          <p:nvPr/>
        </p:nvSpPr>
        <p:spPr>
          <a:xfrm>
            <a:off x="840684" y="5154901"/>
            <a:ext cx="4156615" cy="31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25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1350" b="0" i="0" u="none" strike="noStrike" cap="none" noProof="0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El temido síndrome de la "hoja en blanco".</a:t>
            </a:r>
            <a:endParaRPr lang="es-ES_tradnl" noProof="0" dirty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63E18B01-2501-AFFC-DB9C-1E70F96839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9600" y="1391475"/>
            <a:ext cx="7772400" cy="441509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" name="Google Shape;177;p19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2309812"/>
            <a:ext cx="5286375" cy="3190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p19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34125" y="2309812"/>
            <a:ext cx="5286375" cy="3190875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Google Shape;179;p19"/>
          <p:cNvSpPr txBox="1"/>
          <p:nvPr/>
        </p:nvSpPr>
        <p:spPr>
          <a:xfrm>
            <a:off x="1362075" y="2738437"/>
            <a:ext cx="4310538" cy="400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2100" b="0" i="0" u="none" strike="noStrike" cap="none" noProof="0" dirty="0">
                <a:solidFill>
                  <a:srgbClr val="0EA5E9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IA Analítica</a:t>
            </a:r>
            <a:endParaRPr lang="es-ES_tradnl" noProof="0" dirty="0"/>
          </a:p>
        </p:txBody>
      </p:sp>
      <p:sp>
        <p:nvSpPr>
          <p:cNvPr id="180" name="Google Shape;180;p19"/>
          <p:cNvSpPr txBox="1"/>
          <p:nvPr/>
        </p:nvSpPr>
        <p:spPr>
          <a:xfrm>
            <a:off x="962025" y="3281362"/>
            <a:ext cx="4505325" cy="771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1350" b="1" i="0" u="none" strike="noStrike" cap="none" noProof="0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¿Qué hace?:</a:t>
            </a:r>
            <a:r>
              <a:rPr lang="es-ES_tradnl" sz="1350" b="0" i="0" u="none" strike="noStrike" cap="none" noProof="0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 Analiza datos, detecta patrones y predice resultados basados en el pasado. Lleva más de 15 años en uso.</a:t>
            </a:r>
            <a:endParaRPr lang="es-ES_tradnl" noProof="0" dirty="0"/>
          </a:p>
        </p:txBody>
      </p:sp>
      <p:sp>
        <p:nvSpPr>
          <p:cNvPr id="181" name="Google Shape;181;p19"/>
          <p:cNvSpPr txBox="1"/>
          <p:nvPr/>
        </p:nvSpPr>
        <p:spPr>
          <a:xfrm>
            <a:off x="962025" y="4195762"/>
            <a:ext cx="4505325" cy="771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1350" b="1" i="0" u="none" strike="noStrike" cap="none" noProof="0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Uso gubernamental:</a:t>
            </a:r>
            <a:r>
              <a:rPr lang="es-ES_tradnl" sz="1350" b="0" i="0" u="none" strike="noStrike" cap="none" noProof="0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 Modelos predictivos de recaudación fiscal, proyecciones demográficas (CONAPO) y mapas de calor para seguridad pública.</a:t>
            </a:r>
            <a:endParaRPr lang="es-ES_tradnl" noProof="0" dirty="0"/>
          </a:p>
        </p:txBody>
      </p:sp>
      <p:sp>
        <p:nvSpPr>
          <p:cNvPr id="182" name="Google Shape;182;p19"/>
          <p:cNvSpPr txBox="1"/>
          <p:nvPr/>
        </p:nvSpPr>
        <p:spPr>
          <a:xfrm>
            <a:off x="7086600" y="2738437"/>
            <a:ext cx="4350543" cy="400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2100" b="0" i="0" u="none" strike="noStrike" cap="none" noProof="0" dirty="0">
                <a:solidFill>
                  <a:srgbClr val="0EA5E9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IA Generativa</a:t>
            </a:r>
            <a:endParaRPr lang="es-ES_tradnl" noProof="0" dirty="0"/>
          </a:p>
        </p:txBody>
      </p:sp>
      <p:sp>
        <p:nvSpPr>
          <p:cNvPr id="183" name="Google Shape;183;p19"/>
          <p:cNvSpPr txBox="1"/>
          <p:nvPr/>
        </p:nvSpPr>
        <p:spPr>
          <a:xfrm>
            <a:off x="6724650" y="3281362"/>
            <a:ext cx="4505325" cy="771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1350" b="1" i="0" u="none" strike="noStrike" cap="none" noProof="0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¿Qué hace?:</a:t>
            </a:r>
            <a:r>
              <a:rPr lang="es-ES_tradnl" sz="1350" b="0" i="0" u="none" strike="noStrike" cap="none" noProof="0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 Crea contenido nuevo (texto, código) entendiendo el contexto. Su auge mundial comenzó a finales de 2022.</a:t>
            </a:r>
            <a:endParaRPr lang="es-ES_tradnl" noProof="0" dirty="0"/>
          </a:p>
        </p:txBody>
      </p:sp>
      <p:sp>
        <p:nvSpPr>
          <p:cNvPr id="184" name="Google Shape;184;p19"/>
          <p:cNvSpPr txBox="1"/>
          <p:nvPr/>
        </p:nvSpPr>
        <p:spPr>
          <a:xfrm>
            <a:off x="6724650" y="4195762"/>
            <a:ext cx="4505325" cy="771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1350" b="1" i="0" u="none" strike="noStrike" cap="none" noProof="0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Uso gubernamental:</a:t>
            </a:r>
            <a:r>
              <a:rPr lang="es-ES_tradnl" sz="1350" b="0" i="0" u="none" strike="noStrike" cap="none" noProof="0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 Redacción y auditoría de indicadores (MIR), resúmenes de normativas extensas y estructuración de políticas públicas.</a:t>
            </a:r>
            <a:endParaRPr lang="es-ES_tradnl" noProof="0" dirty="0"/>
          </a:p>
        </p:txBody>
      </p:sp>
      <p:pic>
        <p:nvPicPr>
          <p:cNvPr id="185" name="Google Shape;185;p19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62025" y="2805112"/>
            <a:ext cx="304800" cy="266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19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724650" y="2805112"/>
            <a:ext cx="266700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19"/>
          <p:cNvSpPr txBox="1"/>
          <p:nvPr/>
        </p:nvSpPr>
        <p:spPr>
          <a:xfrm>
            <a:off x="3492500" y="742950"/>
            <a:ext cx="8680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3000" b="0" i="0" u="none" strike="noStrike" cap="none" noProof="0" dirty="0">
                <a:solidFill>
                  <a:srgbClr val="0F172A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Evolución: Analítica vs. Generativa</a:t>
            </a:r>
            <a:endParaRPr lang="es-ES_tradnl" noProof="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" name="Google Shape;192;p20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2238375"/>
            <a:ext cx="5286375" cy="3333750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Google Shape;193;p20"/>
          <p:cNvSpPr txBox="1"/>
          <p:nvPr/>
        </p:nvSpPr>
        <p:spPr>
          <a:xfrm>
            <a:off x="1323975" y="2667000"/>
            <a:ext cx="4350543" cy="400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2100" b="0" i="0" u="none" strike="noStrike" cap="none" noProof="0" dirty="0">
                <a:solidFill>
                  <a:srgbClr val="EF4444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LO QUE NO ES</a:t>
            </a:r>
            <a:endParaRPr lang="es-ES_tradnl" noProof="0" dirty="0"/>
          </a:p>
        </p:txBody>
      </p:sp>
      <p:sp>
        <p:nvSpPr>
          <p:cNvPr id="194" name="Google Shape;194;p20"/>
          <p:cNvSpPr txBox="1"/>
          <p:nvPr/>
        </p:nvSpPr>
        <p:spPr>
          <a:xfrm>
            <a:off x="962025" y="3209925"/>
            <a:ext cx="4505325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1350" b="1" i="0" u="none" strike="noStrike" cap="none" noProof="0" dirty="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Un sustituto de tu experiencia:</a:t>
            </a:r>
            <a:r>
              <a:rPr lang="es-ES_tradnl" sz="1350" b="0" i="0" u="none" strike="noStrike" cap="none" noProof="0" dirty="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 No tiene contexto sociopolítico ni conoce tu territorio al detalle.</a:t>
            </a:r>
            <a:endParaRPr lang="es-ES_tradnl" noProof="0" dirty="0"/>
          </a:p>
        </p:txBody>
      </p:sp>
      <p:sp>
        <p:nvSpPr>
          <p:cNvPr id="195" name="Google Shape;195;p20"/>
          <p:cNvSpPr txBox="1"/>
          <p:nvPr/>
        </p:nvSpPr>
        <p:spPr>
          <a:xfrm>
            <a:off x="962025" y="3867150"/>
            <a:ext cx="4505325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1350" b="1" i="0" u="none" strike="noStrike" cap="none" noProof="0" dirty="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Un creador de política pública:</a:t>
            </a:r>
            <a:r>
              <a:rPr lang="es-ES_tradnl" sz="1350" b="0" i="0" u="none" strike="noStrike" cap="none" noProof="0" dirty="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 No puede decidir qué problema social es prioritario resolver.</a:t>
            </a:r>
            <a:endParaRPr lang="es-ES_tradnl" noProof="0" dirty="0"/>
          </a:p>
        </p:txBody>
      </p:sp>
      <p:sp>
        <p:nvSpPr>
          <p:cNvPr id="196" name="Google Shape;196;p20"/>
          <p:cNvSpPr txBox="1"/>
          <p:nvPr/>
        </p:nvSpPr>
        <p:spPr>
          <a:xfrm>
            <a:off x="962025" y="4524375"/>
            <a:ext cx="4505325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1350" b="1" i="0" u="none" strike="noStrike" cap="none" noProof="0" dirty="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Una base infalible:</a:t>
            </a:r>
            <a:r>
              <a:rPr lang="es-ES_tradnl" sz="1350" b="0" i="0" u="none" strike="noStrike" cap="none" noProof="0" dirty="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 Puede cometer errores o carecer de información </a:t>
            </a:r>
            <a:r>
              <a:rPr lang="es-ES_tradnl" sz="1350" b="0" i="0" u="none" strike="noStrike" cap="none" noProof="0" dirty="0" err="1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hiperlocal</a:t>
            </a:r>
            <a:r>
              <a:rPr lang="es-ES_tradnl" sz="1350" b="0" i="0" u="none" strike="noStrike" cap="none" noProof="0" dirty="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.</a:t>
            </a:r>
            <a:endParaRPr lang="es-ES_tradnl" noProof="0" dirty="0"/>
          </a:p>
        </p:txBody>
      </p:sp>
      <p:pic>
        <p:nvPicPr>
          <p:cNvPr id="197" name="Google Shape;197;p20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62025" y="2733675"/>
            <a:ext cx="266700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20"/>
          <p:cNvSpPr txBox="1"/>
          <p:nvPr/>
        </p:nvSpPr>
        <p:spPr>
          <a:xfrm>
            <a:off x="1942375" y="617650"/>
            <a:ext cx="10623000" cy="47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3100" b="0" i="0" u="none" strike="noStrike" cap="none" noProof="0" dirty="0">
                <a:solidFill>
                  <a:srgbClr val="F8FAFC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Desmitificando a la Inteligencia Artificial</a:t>
            </a:r>
            <a:endParaRPr lang="es-ES_tradnl" sz="1500" noProof="0" dirty="0"/>
          </a:p>
        </p:txBody>
      </p:sp>
      <p:pic>
        <p:nvPicPr>
          <p:cNvPr id="199" name="Google Shape;199;p2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665238" y="2795563"/>
            <a:ext cx="6372225" cy="5781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20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334125" y="2238375"/>
            <a:ext cx="5286375" cy="3333750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p20"/>
          <p:cNvSpPr txBox="1"/>
          <p:nvPr/>
        </p:nvSpPr>
        <p:spPr>
          <a:xfrm>
            <a:off x="7086600" y="2667000"/>
            <a:ext cx="43506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2100" b="0" i="0" u="none" strike="noStrike" cap="none" noProof="0" dirty="0">
                <a:solidFill>
                  <a:srgbClr val="10B98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LO QUE SÍ ES</a:t>
            </a:r>
            <a:endParaRPr lang="es-ES_tradnl" noProof="0" dirty="0"/>
          </a:p>
        </p:txBody>
      </p:sp>
      <p:sp>
        <p:nvSpPr>
          <p:cNvPr id="202" name="Google Shape;202;p20"/>
          <p:cNvSpPr txBox="1"/>
          <p:nvPr/>
        </p:nvSpPr>
        <p:spPr>
          <a:xfrm>
            <a:off x="6724650" y="3209925"/>
            <a:ext cx="4505400" cy="5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1350" b="1" i="0" u="none" strike="noStrike" cap="none" noProof="0" dirty="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Un "Copiloto" (LLM):</a:t>
            </a:r>
            <a:r>
              <a:rPr lang="es-ES_tradnl" sz="1350" b="0" i="0" u="none" strike="noStrike" cap="none" noProof="0" dirty="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 Estructura tus ideas caóticas en formatos técnicos rigurosos y ordenados.</a:t>
            </a:r>
            <a:endParaRPr lang="es-ES_tradnl" noProof="0" dirty="0"/>
          </a:p>
        </p:txBody>
      </p:sp>
      <p:sp>
        <p:nvSpPr>
          <p:cNvPr id="203" name="Google Shape;203;p20"/>
          <p:cNvSpPr txBox="1"/>
          <p:nvPr/>
        </p:nvSpPr>
        <p:spPr>
          <a:xfrm>
            <a:off x="6724650" y="3867150"/>
            <a:ext cx="4505400" cy="5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1350" b="1" i="0" u="none" strike="noStrike" cap="none" noProof="0" dirty="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Un experto en sintaxis:</a:t>
            </a:r>
            <a:r>
              <a:rPr lang="es-ES_tradnl" sz="1350" b="0" i="0" u="none" strike="noStrike" cap="none" noProof="0" dirty="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 Domina las reglas de CONEVAL y la SHCP a la perfección.</a:t>
            </a:r>
            <a:endParaRPr lang="es-ES_tradnl" noProof="0" dirty="0"/>
          </a:p>
        </p:txBody>
      </p:sp>
      <p:sp>
        <p:nvSpPr>
          <p:cNvPr id="204" name="Google Shape;204;p20"/>
          <p:cNvSpPr txBox="1"/>
          <p:nvPr/>
        </p:nvSpPr>
        <p:spPr>
          <a:xfrm>
            <a:off x="6724650" y="4524375"/>
            <a:ext cx="4505400" cy="5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1350" b="1" i="0" u="none" strike="noStrike" cap="none" noProof="0" dirty="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Un detector de errores:</a:t>
            </a:r>
            <a:r>
              <a:rPr lang="es-ES_tradnl" sz="1350" b="0" i="0" u="none" strike="noStrike" cap="none" noProof="0" dirty="0">
                <a:solidFill>
                  <a:srgbClr val="94A3B8"/>
                </a:solidFill>
                <a:latin typeface="Inter"/>
                <a:ea typeface="Inter"/>
                <a:cs typeface="Inter"/>
                <a:sym typeface="Inter"/>
              </a:rPr>
              <a:t> Encuentra fallas lógicas o matemáticas en fórmulas rápidamente.</a:t>
            </a:r>
            <a:endParaRPr lang="es-ES_tradnl" noProof="0" dirty="0"/>
          </a:p>
        </p:txBody>
      </p:sp>
      <p:pic>
        <p:nvPicPr>
          <p:cNvPr id="205" name="Google Shape;205;p20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724650" y="2733675"/>
            <a:ext cx="266700" cy="266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20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-2216900" y="-1885962"/>
            <a:ext cx="5905500" cy="4676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832</TotalTime>
  <Words>1537</Words>
  <Application>Microsoft Macintosh PowerPoint</Application>
  <PresentationFormat>Panorámica</PresentationFormat>
  <Paragraphs>144</Paragraphs>
  <Slides>23</Slides>
  <Notes>22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23</vt:i4>
      </vt:variant>
    </vt:vector>
  </HeadingPairs>
  <TitlesOfParts>
    <vt:vector size="31" baseType="lpstr">
      <vt:lpstr>Inter</vt:lpstr>
      <vt:lpstr>Poppins Medium</vt:lpstr>
      <vt:lpstr>Poppins</vt:lpstr>
      <vt:lpstr>Inter SemiBold</vt:lpstr>
      <vt:lpstr>Poppins SemiBold</vt:lpstr>
      <vt:lpstr>Arial</vt:lpstr>
      <vt:lpstr>Calibri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Alfredo Dominguez</cp:lastModifiedBy>
  <cp:revision>2</cp:revision>
  <dcterms:modified xsi:type="dcterms:W3CDTF">2026-06-02T20:30:06Z</dcterms:modified>
</cp:coreProperties>
</file>